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sldIdLst>
    <p:sldId id="321" r:id="rId5"/>
    <p:sldId id="319" r:id="rId6"/>
    <p:sldId id="327" r:id="rId7"/>
    <p:sldId id="326" r:id="rId8"/>
    <p:sldId id="342" r:id="rId9"/>
    <p:sldId id="320" r:id="rId10"/>
    <p:sldId id="330" r:id="rId11"/>
    <p:sldId id="381" r:id="rId12"/>
    <p:sldId id="341" r:id="rId13"/>
    <p:sldId id="325" r:id="rId14"/>
    <p:sldId id="338" r:id="rId15"/>
    <p:sldId id="339" r:id="rId16"/>
    <p:sldId id="340" r:id="rId17"/>
    <p:sldId id="328" r:id="rId18"/>
    <p:sldId id="334" r:id="rId19"/>
    <p:sldId id="336" r:id="rId20"/>
    <p:sldId id="337" r:id="rId21"/>
    <p:sldId id="392" r:id="rId22"/>
    <p:sldId id="332" r:id="rId23"/>
    <p:sldId id="343" r:id="rId24"/>
    <p:sldId id="344" r:id="rId25"/>
    <p:sldId id="345" r:id="rId26"/>
    <p:sldId id="346" r:id="rId27"/>
    <p:sldId id="347" r:id="rId28"/>
    <p:sldId id="348" r:id="rId29"/>
    <p:sldId id="398" r:id="rId30"/>
    <p:sldId id="349" r:id="rId31"/>
    <p:sldId id="388" r:id="rId32"/>
    <p:sldId id="389" r:id="rId33"/>
    <p:sldId id="390" r:id="rId34"/>
    <p:sldId id="382" r:id="rId35"/>
    <p:sldId id="397" r:id="rId36"/>
    <p:sldId id="396" r:id="rId37"/>
    <p:sldId id="386" r:id="rId38"/>
    <p:sldId id="387" r:id="rId39"/>
    <p:sldId id="373" r:id="rId40"/>
    <p:sldId id="375" r:id="rId41"/>
    <p:sldId id="376" r:id="rId42"/>
    <p:sldId id="377" r:id="rId43"/>
    <p:sldId id="357" r:id="rId44"/>
    <p:sldId id="384" r:id="rId45"/>
    <p:sldId id="380" r:id="rId46"/>
    <p:sldId id="358" r:id="rId47"/>
    <p:sldId id="329" r:id="rId48"/>
    <p:sldId id="355" r:id="rId49"/>
    <p:sldId id="383" r:id="rId50"/>
    <p:sldId id="365" r:id="rId51"/>
    <p:sldId id="366" r:id="rId52"/>
    <p:sldId id="367" r:id="rId53"/>
    <p:sldId id="368" r:id="rId54"/>
    <p:sldId id="364" r:id="rId55"/>
    <p:sldId id="369" r:id="rId56"/>
    <p:sldId id="370" r:id="rId57"/>
    <p:sldId id="394" r:id="rId58"/>
    <p:sldId id="395" r:id="rId59"/>
    <p:sldId id="393" r:id="rId60"/>
    <p:sldId id="361" r:id="rId61"/>
    <p:sldId id="391" r:id="rId62"/>
    <p:sldId id="363" r:id="rId63"/>
    <p:sldId id="33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86AD9-D479-7BFC-FD13-6F48CF743CBB}" v="720" dt="2025-04-07T00:08:23.289"/>
    <p1510:client id="{103F2C24-FF1C-3844-3AD6-A871FC705F05}" v="814" dt="2025-04-07T02:30:14.664"/>
    <p1510:client id="{3E435BC2-3F0D-D721-46B0-46ED089D8AAC}" v="355" dt="2025-04-07T02:24:38.864"/>
    <p1510:client id="{7CE1B83B-FB07-88C4-70CF-6EF6E8A796F9}" v="18" dt="2025-04-07T00:47:15.916"/>
    <p1510:client id="{BCD0CC22-5F2A-3004-7984-48AA1BC85DD3}" v="121" dt="2025-04-07T03:08:25.306"/>
    <p1510:client id="{E6F46CEF-BA98-16F2-2602-26A09EB9AD2C}" v="609" dt="2025-04-06T19:52:28.337"/>
    <p1510:client id="{F2541C5B-5064-666D-BA46-3E4CBC7A6417}" v="620" dt="2025-04-06T17:52:41.310"/>
    <p1510:client id="{F7052B4D-F85E-DB99-27C8-F2A1C51DD1A2}" v="5" dt="2025-04-07T00:18:43.336"/>
    <p1510:client id="{FEE2A33B-B054-973D-75BF-2CF07947A056}" v="697" dt="2025-04-07T03:08:45.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44:09.248"/>
    </inkml:context>
    <inkml:brush xml:id="br0">
      <inkml:brushProperty name="width" value="0.35" units="cm"/>
      <inkml:brushProperty name="height" value="0.35" units="cm"/>
    </inkml:brush>
  </inkml:definitions>
  <inkml:trace contextRef="#ctx0" brushRef="#br0">13201 9341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44:10.452"/>
    </inkml:context>
    <inkml:brush xml:id="br0">
      <inkml:brushProperty name="width" value="0.35" units="cm"/>
      <inkml:brushProperty name="height" value="0.35" units="cm"/>
    </inkml:brush>
  </inkml:definitions>
  <inkml:trace contextRef="#ctx0" brushRef="#br0">10299 9242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24:22.257"/>
    </inkml:context>
    <inkml:brush xml:id="br0">
      <inkml:brushProperty name="width" value="0.35" units="cm"/>
      <inkml:brushProperty name="height" value="0.35" units="cm"/>
    </inkml:brush>
  </inkml:definitions>
  <inkml:trace contextRef="#ctx0" brushRef="#br0">10474 10230 16383 0 0,'-11'0'0'0'0,"-15"0"0"0"0,-16 0 0 0 0,-15 0 0 0 0,-17 2 0 0 0,-16 2 0 0 0,-14 1 0 0 0,-3 2 0 0 0,4 0 0 0 0,7 0 0 0 0,6 0 0 0 0,-1 2 0 0 0,-4 1 0 0 0,-4 2 0 0 0,2 0 0 0 0,3-1 0 0 0,1-1 0 0 0,1-1 0 0 0,2 0 0 0 0,6 0 0 0 0,9 1 0 0 0,10-1 0 0 0,15-1 0 0 0,16-2 0 0 0,11-3 0 0 0,11-1 0 0 0,15 2 0 0 0,20 3 0 0 0,18 4 0 0 0,16 3 0 0 0,16 1 0 0 0,13-1 0 0 0,11-2 0 0 0,8-1 0 0 0,5-4 0 0 0,5-2 0 0 0,3-3 0 0 0,4-1 0 0 0,5-1 0 0 0,4 0 0 0 0,-1-1 0 0 0,-8-1 0 0 0,-13-1 0 0 0,-11-1 0 0 0,-18-1 0 0 0,-19 1 0 0 0,-19 0 0 0 0,-14 1 0 0 0,-16 0 0 0 0,-16 2 0 0 0,-11 0 0 0 0,-12 0 0 0 0,-21-3 0 0 0,-24-4 0 0 0,-19-4 0 0 0,-14-2 0 0 0,-6 0 0 0 0,0 2 0 0 0,2 1 0 0 0,5 2 0 0 0,3 0 0 0 0,2 2 0 0 0,9 1 0 0 0,11 1 0 0 0,8 2 0 0 0,9 1 0 0 0,-1 1 0 0 0,0 1 0 0 0,-2 0 0 0 0,0 0 0 0 0,0 0 0 0 0,3 1 0 0 0,1-1 0 0 0,5 0 0 0 0,10 0 0 0 0,8 0 0 0 0,8 0 0 0 0,7 0 0 0 0,4 0 0 0 0,4 0 0 0 0,0 0 0 0 0,-2 0 0 0 0,-3 0 0 0 0,-4 0 0 0 0,-5 0 0 0 0,-5 0 0 0 0,-5 0 0 0 0,-4 0 0 0 0,-2 0 0 0 0,0 0 0 0 0,1 0 0 0 0,5 0 0 0 0,6 2 0 0 0,7 0 0 0 0,7 0 0 0 0,3 1 0 0 0,2-1 0 0 0,0-1 0 0 0,-2 0 0 0 0,-1 1 0 0 0,-4 2 0 0 0,-3 2 0 0 0,-2 1 0 0 0,2-1 0 0 0,4 0 0 0 0,3-3 0 0 0,4 0 0 0 0,4-1 0 0 0,4 0 0 0 0,3 0 0 0 0,1 0 0 0 0,-1 0 0 0 0,0-1 0 0 0,-2-1 0 0 0,0 1 0 0 0,-1-1 0 0 0,-2 0 0 0 0,-5 0 0 0 0,-2-1 0 0 0,-4 1 0 0 0,-2 0 0 0 0,-2 0 0 0 0,0 0 0 0 0,4 0 0 0 0,7 0 0 0 0,7 0 0 0 0,6 0 0 0 0,11-6 0 0 0,16-11 0 0 0,14-11 0 0 0,10-7 0 0 0,1-3 0 0 0,-4 3 0 0 0,-6 2 0 0 0,-7 5 0 0 0,-5 5 0 0 0,-5 5 0 0 0,-4 4 0 0 0,-4 3 0 0 0,-4 5 0 0 0,-2 3 0 0 0,-3 1 0 0 0,-2 2 0 0 0,-1 1 0 0 0,-1 0 0 0 0,-1 0 0 0 0,0-1 0 0 0,-1 1 0 0 0,-4-1 0 0 0,-2 0 0 0 0,-4 0 0 0 0,-6 1 0 0 0,-19 6 0 0 0,-23 6 0 0 0,-21 7 0 0 0,-11 3 0 0 0,-5 4 0 0 0,1 1 0 0 0,3 1 0 0 0,10-4 0 0 0,10-3 0 0 0,9-4 0 0 0,10-4 0 0 0,10-2 0 0 0,9-3 0 0 0,6-1 0 0 0,7-1 0 0 0,13-2 0 0 0,13 2 0 0 0,12 0 0 0 0,11 1 0 0 0,13-2 0 0 0,11-1 0 0 0,10-2 0 0 0,9 0 0 0 0,10 0 0 0 0,6 2 0 0 0,5 0 0 0 0,11 0 0 0 0,13-1 0 0 0,10-1 0 0 0,4-2 0 0 0,-6 0 0 0 0,-10-1 0 0 0,-11 0 0 0 0,-16 0 0 0 0,-16 0 0 0 0,-16 0 0 0 0,-11-1 0 0 0,-21 0 0 0 0,-20-2 0 0 0,-18-2 0 0 0,-13-2 0 0 0,-7 1 0 0 0,-6 1 0 0 0,-2 1 0 0 0,1 2 0 0 0,6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24:25.977"/>
    </inkml:context>
    <inkml:brush xml:id="br0">
      <inkml:brushProperty name="width" value="0.35" units="cm"/>
      <inkml:brushProperty name="height" value="0.35" units="cm"/>
    </inkml:brush>
  </inkml:definitions>
  <inkml:trace contextRef="#ctx0" brushRef="#br0">33055 10715 16383 0 0,'-25'0'0'0'0,"-10"0"0"0"0,-9 0 0 0 0,-5 0 0 0 0,-3 0 0 0 0,-9 0 0 0 0,-8 0 0 0 0,-7 0 0 0 0,-4 0 0 0 0,0-2 0 0 0,2-1 0 0 0,2-2 0 0 0,3 0 0 0 0,0 1 0 0 0,-1 1 0 0 0,0 2 0 0 0,3-1 0 0 0,4 2 0 0 0,5 0 0 0 0,0 0 0 0 0,-2 0 0 0 0,-5 0 0 0 0,-4 1 0 0 0,-5-3 0 0 0,-6 0 0 0 0,-4-3 0 0 0,-5-1 0 0 0,-2 0 0 0 0,-2-2 0 0 0,-1 1 0 0 0,-3-1 0 0 0,-3-2 0 0 0,-4-2 0 0 0,-3 0 0 0 0,1 0 0 0 0,3 1 0 0 0,3 1 0 0 0,-9 0 0 0 0,-17-3 0 0 0,-20-3 0 0 0,-15-3 0 0 0,-1 0 0 0 0,8 4 0 0 0,11 2 0 0 0,10 3 0 0 0,11 4 0 0 0,9 2 0 0 0,7 2 0 0 0,16 2 0 0 0,21 0 0 0 0,18 0 0 0 0,16 1 0 0 0,28 0 0 0 0,32-1 0 0 0,28 0 0 0 0,22 0 0 0 0,17 0 0 0 0,13 1 0 0 0,8-1 0 0 0,14-1 0 0 0,19-2 0 0 0,19-2 0 0 0,14-1 0 0 0,12-2 0 0 0,9-2 0 0 0,5-3 0 0 0,2 1 0 0 0,-1 2 0 0 0,-3 2 0 0 0,-3 3 0 0 0,-16 2 0 0 0,-18 0 0 0 0,-16-1 0 0 0,-17 1 0 0 0,-24-1 0 0 0,-25 2 0 0 0,-21 0 0 0 0,-19 1 0 0 0,-25 1 0 0 0,-28 0 0 0 0,-26 0 0 0 0,-20 0 0 0 0,-19 0 0 0 0,-15 0 0 0 0,-12 0 0 0 0,-11-1 0 0 0,-13-3 0 0 0,-13-3 0 0 0,-11-4 0 0 0,-3-1 0 0 0,3 1 0 0 0,5 0 0 0 0,7 2 0 0 0,8 2 0 0 0,7 2 0 0 0,5 2 0 0 0,7 2 0 0 0,10 1 0 0 0,8 0 0 0 0,7 0 0 0 0,10 0 0 0 0,12-1 0 0 0,10-2 0 0 0,6 0 0 0 0,6-1 0 0 0,3 2 0 0 0,3 0 0 0 0,5 1 0 0 0,9 1 0 0 0,8-1 0 0 0,5 1 0 0 0,3 0 0 0 0,4 1 0 0 0,1 0 0 0 0,3 2 0 0 0,0 1 0 0 0,2 0 0 0 0,3 1 0 0 0,18-2 0 0 0,23 0 0 0 0,21-2 0 0 0,16 0 0 0 0,26-1 0 0 0,23 0 0 0 0,21 0 0 0 0,19 0 0 0 0,14-1 0 0 0,10 1 0 0 0,5 0 0 0 0,-7 2 0 0 0,-9 0 0 0 0,-11 2 0 0 0,-18 1 0 0 0,-22-2 0 0 0,-23 0 0 0 0,-17-1 0 0 0,-18 0 0 0 0,-15-2 0 0 0,-11 0 0 0 0,-9 0 0 0 0,-16 0 0 0 0,-17 0 0 0 0,-16 0 0 0 0,-9 0 0 0 0,-18-1 0 0 0,-18 1 0 0 0,-16 0 0 0 0,-14 0 0 0 0,-14-3 0 0 0,-13-1 0 0 0,-9-1 0 0 0,-8-1 0 0 0,-8 2 0 0 0,-5 0 0 0 0,-4 2 0 0 0,-2 1 0 0 0,0 0 0 0 0,0 1 0 0 0,9 0 0 0 0,17 1 0 0 0,20-1 0 0 0,17 0 0 0 0,14 0 0 0 0,12 0 0 0 0,7 0 0 0 0,8 0 0 0 0,25 1 0 0 0,38 3 0 0 0,37 1 0 0 0,32 2 0 0 0,29 1 0 0 0,30 1 0 0 0,25-1 0 0 0,21 1 0 0 0,15 0 0 0 0,8-1 0 0 0,5 0 0 0 0,-9-2 0 0 0,-20-1 0 0 0,-22-1 0 0 0,-21-2 0 0 0,-21-1 0 0 0,-18-1 0 0 0,-12 0 0 0 0,-11-1 0 0 0,-13 1 0 0 0,-12 0 0 0 0,-7 0 0 0 0,-13-1 0 0 0,-14 1 0 0 0,-9 0 0 0 0,-7 0 0 0 0,-4 0 0 0 0,-2 0 0 0 0,1 0 0 0 0,2 0 0 0 0,2 0 0 0 0,3 0 0 0 0,2 0 0 0 0,3 0 0 0 0,1 0 0 0 0,-1 0 0 0 0,-4 0 0 0 0,-3 0 0 0 0,-3 0 0 0 0,-24-1 0 0 0,-40-2 0 0 0,-40-3 0 0 0,-33-2 0 0 0,-26-2 0 0 0,-16-2 0 0 0,-10-2 0 0 0,-8-1 0 0 0,-2 0 0 0 0,1-1 0 0 0,7 2 0 0 0,20 1 0 0 0,18 5 0 0 0,13 2 0 0 0,6 3 0 0 0,11 2 0 0 0,13 1 0 0 0,10 1 0 0 0,8-1 0 0 0,5 1 0 0 0,3 0 0 0 0,4-1 0 0 0,15 0 0 0 0,22 0 0 0 0,22 0 0 0 0,17 0 0 0 0,29-2 0 0 0,40-4 0 0 0,38-4 0 0 0,30-3 0 0 0,20-2 0 0 0,14 1 0 0 0,6 2 0 0 0,5 2 0 0 0,9 3 0 0 0,8 2 0 0 0,8 2 0 0 0,-5 1 0 0 0,-11 0 0 0 0,-14-1 0 0 0,-16-1 0 0 0,-30 0 0 0 0,-32 2 0 0 0,-28 0 0 0 0,-24 0 0 0 0,-22 2 0 0 0,-16 0 0 0 0,-12 0 0 0 0,-6 0 0 0 0,-9 0 0 0 0,-29-2 0 0 0,-35-3 0 0 0,-31-1 0 0 0,-31-2 0 0 0,-27-1 0 0 0,-21 1 0 0 0,-13-1 0 0 0,-6 0 0 0 0,2 1 0 0 0,4 0 0 0 0,3 2 0 0 0,7 0 0 0 0,6 3 0 0 0,-10 1 0 0 0,-2 1 0 0 0,21 0 0 0 0,35 1 0 0 0,38 1 0 0 0,32-1 0 0 0,26 0 0 0 0,27 1 0 0 0,27-1 0 0 0,22 0 0 0 0,17 0 0 0 0,36 2 0 0 0,39 1 0 0 0,35 3 0 0 0,25 1 0 0 0,18 1 0 0 0,10 0 0 0 0,7 0 0 0 0,1 1 0 0 0,-3 1 0 0 0,-2 1 0 0 0,-6 1 0 0 0,-14-2 0 0 0,-17-3 0 0 0,-14-2 0 0 0,-24-2 0 0 0,-32-2 0 0 0,-29-1 0 0 0,-23 0 0 0 0,-21 0 0 0 0,-16-1 0 0 0,-10 1 0 0 0,-8-1 0 0 0,-9 1 0 0 0,-11 0 0 0 0,-9 0 0 0 0,-9 0 0 0 0,-35-2 0 0 0,-43-2 0 0 0,-40-2 0 0 0,-31-2 0 0 0,-22 0 0 0 0,-15 0 0 0 0,-7-1 0 0 0,9 2 0 0 0,19 2 0 0 0,20 2 0 0 0,20 1 0 0 0,29 2 0 0 0,29 2 0 0 0,23 0 0 0 0,19 2 0 0 0,16 0 0 0 0,10 0 0 0 0,8 0 0 0 0,27 1 0 0 0,38 0 0 0 0,39 3 0 0 0,33 0 0 0 0,29 2 0 0 0,22 2 0 0 0,14 2 0 0 0,8 0 0 0 0,6-1 0 0 0,1-1 0 0 0,0-2 0 0 0,-16-3 0 0 0,-22-2 0 0 0,-21-2 0 0 0,-21-1 0 0 0,-29-2 0 0 0,-29 0 0 0 0,-22 0 0 0 0,-16-1 0 0 0,-13 1 0 0 0,-12 0 0 0 0,-10-1 0 0 0,-9 1 0 0 0,-8 0 0 0 0,-21 0 0 0 0,-21 0 0 0 0,-19 0 0 0 0,-14-1 0 0 0,-9-1 0 0 0,-5-2 0 0 0,-1-2 0 0 0,4 1 0 0 0,8 2 0 0 0,8 0 0 0 0,12 1 0 0 0,17 1 0 0 0,17 1 0 0 0,15 0 0 0 0,14 0 0 0 0,15 0 0 0 0,15 0 0 0 0,11 1 0 0 0,7-1 0 0 0,24 1 0 0 0,31 3 0 0 0,27 2 0 0 0,20 1 0 0 0,10 1 0 0 0,1 0 0 0 0,-2 0 0 0 0,-5-1 0 0 0,-9-2 0 0 0,-9-1 0 0 0,-9-2 0 0 0,-17-2 0 0 0,-17 1 0 0 0,-15-1 0 0 0,-14-1 0 0 0,-14 1 0 0 0,-11 0 0 0 0,-8-1 0 0 0,-8 1 0 0 0,-11 0 0 0 0,-13 0 0 0 0,-10 0 0 0 0,0 0 0 0 0,6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3</a:t>
            </a:fld>
            <a:endParaRPr lang="en-US"/>
          </a:p>
        </p:txBody>
      </p:sp>
    </p:spTree>
    <p:extLst>
      <p:ext uri="{BB962C8B-B14F-4D97-AF65-F5344CB8AC3E}">
        <p14:creationId xmlns:p14="http://schemas.microsoft.com/office/powerpoint/2010/main" val="257998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C843-E336-C641-8D86-01371254E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BFAF2-58C4-CBCC-CDF5-AB68275A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FEFA-A0C7-B6C0-C886-2484E2AF55BE}"/>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8F8DF1D9-18E2-4378-FDB2-50D44C2DB76B}"/>
              </a:ext>
            </a:extLst>
          </p:cNvPr>
          <p:cNvSpPr>
            <a:spLocks noGrp="1"/>
          </p:cNvSpPr>
          <p:nvPr>
            <p:ph type="sldNum" sz="quarter" idx="5"/>
          </p:nvPr>
        </p:nvSpPr>
        <p:spPr/>
        <p:txBody>
          <a:bodyPr/>
          <a:lstStyle/>
          <a:p>
            <a:fld id="{6BD99F43-FFA2-D94E-9493-556FC2A4F32F}" type="slidenum">
              <a:rPr lang="en-US" smtClean="0"/>
              <a:t>16</a:t>
            </a:fld>
            <a:endParaRPr lang="en-US"/>
          </a:p>
        </p:txBody>
      </p:sp>
    </p:spTree>
    <p:extLst>
      <p:ext uri="{BB962C8B-B14F-4D97-AF65-F5344CB8AC3E}">
        <p14:creationId xmlns:p14="http://schemas.microsoft.com/office/powerpoint/2010/main" val="272751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CF-BC9C-876C-AF9F-56D16D75E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8E562-CB27-990D-498B-BB2F4F4F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7D21C-5562-C9BC-2261-38EAA2B6B8DF}"/>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F33141DD-9D46-7F1C-3CB1-7961FD513945}"/>
              </a:ext>
            </a:extLst>
          </p:cNvPr>
          <p:cNvSpPr>
            <a:spLocks noGrp="1"/>
          </p:cNvSpPr>
          <p:nvPr>
            <p:ph type="sldNum" sz="quarter" idx="5"/>
          </p:nvPr>
        </p:nvSpPr>
        <p:spPr/>
        <p:txBody>
          <a:bodyPr/>
          <a:lstStyle/>
          <a:p>
            <a:fld id="{6BD99F43-FFA2-D94E-9493-556FC2A4F32F}" type="slidenum">
              <a:rPr lang="en-US" smtClean="0"/>
              <a:t>17</a:t>
            </a:fld>
            <a:endParaRPr lang="en-US"/>
          </a:p>
        </p:txBody>
      </p:sp>
    </p:spTree>
    <p:extLst>
      <p:ext uri="{BB962C8B-B14F-4D97-AF65-F5344CB8AC3E}">
        <p14:creationId xmlns:p14="http://schemas.microsoft.com/office/powerpoint/2010/main" val="28400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844F-ECE1-FB2B-A27E-FEB1097F4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0B767-6963-4104-5235-50A2D0BB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A206F-4A9B-94E8-463F-59FEB6770C60}"/>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583DB8FC-2E18-98A2-E719-900D5924F4C9}"/>
              </a:ext>
            </a:extLst>
          </p:cNvPr>
          <p:cNvSpPr>
            <a:spLocks noGrp="1"/>
          </p:cNvSpPr>
          <p:nvPr>
            <p:ph type="sldNum" sz="quarter" idx="5"/>
          </p:nvPr>
        </p:nvSpPr>
        <p:spPr/>
        <p:txBody>
          <a:bodyPr/>
          <a:lstStyle/>
          <a:p>
            <a:fld id="{6BD99F43-FFA2-D94E-9493-556FC2A4F32F}" type="slidenum">
              <a:rPr lang="en-US" smtClean="0"/>
              <a:t>18</a:t>
            </a:fld>
            <a:endParaRPr lang="en-US"/>
          </a:p>
        </p:txBody>
      </p:sp>
    </p:spTree>
    <p:extLst>
      <p:ext uri="{BB962C8B-B14F-4D97-AF65-F5344CB8AC3E}">
        <p14:creationId xmlns:p14="http://schemas.microsoft.com/office/powerpoint/2010/main" val="267076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44</a:t>
            </a:fld>
            <a:endParaRPr lang="en-US"/>
          </a:p>
        </p:txBody>
      </p:sp>
    </p:spTree>
    <p:extLst>
      <p:ext uri="{BB962C8B-B14F-4D97-AF65-F5344CB8AC3E}">
        <p14:creationId xmlns:p14="http://schemas.microsoft.com/office/powerpoint/2010/main" val="227976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2ADF8-CEC3-C68A-A285-19860365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2E7CB-2D7B-95BC-7D1E-E7F0496D7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81CB4-BB4C-C4B9-38EB-88E5A202CCAD}"/>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CBB6DB89-5BAC-781D-55C7-FFFCDCD7F500}"/>
              </a:ext>
            </a:extLst>
          </p:cNvPr>
          <p:cNvSpPr>
            <a:spLocks noGrp="1"/>
          </p:cNvSpPr>
          <p:nvPr>
            <p:ph type="sldNum" sz="quarter" idx="5"/>
          </p:nvPr>
        </p:nvSpPr>
        <p:spPr/>
        <p:txBody>
          <a:bodyPr/>
          <a:lstStyle/>
          <a:p>
            <a:fld id="{6BD99F43-FFA2-D94E-9493-556FC2A4F32F}" type="slidenum">
              <a:rPr lang="en-US" smtClean="0"/>
              <a:t>57</a:t>
            </a:fld>
            <a:endParaRPr lang="en-US"/>
          </a:p>
        </p:txBody>
      </p:sp>
    </p:spTree>
    <p:extLst>
      <p:ext uri="{BB962C8B-B14F-4D97-AF65-F5344CB8AC3E}">
        <p14:creationId xmlns:p14="http://schemas.microsoft.com/office/powerpoint/2010/main" val="37801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FC63-498D-C20A-1F79-4D0CF3D7C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05471-7200-F004-AE18-AEF939F29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679C4-F11A-DE87-74C9-9F7E3503BA5D}"/>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2947B530-DA7E-1BAB-7AFE-C87915F5DF24}"/>
              </a:ext>
            </a:extLst>
          </p:cNvPr>
          <p:cNvSpPr>
            <a:spLocks noGrp="1"/>
          </p:cNvSpPr>
          <p:nvPr>
            <p:ph type="sldNum" sz="quarter" idx="5"/>
          </p:nvPr>
        </p:nvSpPr>
        <p:spPr/>
        <p:txBody>
          <a:bodyPr/>
          <a:lstStyle/>
          <a:p>
            <a:fld id="{6BD99F43-FFA2-D94E-9493-556FC2A4F32F}" type="slidenum">
              <a:rPr lang="en-US" smtClean="0"/>
              <a:t>58</a:t>
            </a:fld>
            <a:endParaRPr lang="en-US"/>
          </a:p>
        </p:txBody>
      </p:sp>
    </p:spTree>
    <p:extLst>
      <p:ext uri="{BB962C8B-B14F-4D97-AF65-F5344CB8AC3E}">
        <p14:creationId xmlns:p14="http://schemas.microsoft.com/office/powerpoint/2010/main" val="24746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4D2A5-AD05-7694-E0CC-97B3896F9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E5FE9-2105-9158-64ED-C73C08679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45841-1543-61C5-3C7E-11E82F6A35D6}"/>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098969AD-B7BD-56A2-C417-03BF7FCA1A04}"/>
              </a:ext>
            </a:extLst>
          </p:cNvPr>
          <p:cNvSpPr>
            <a:spLocks noGrp="1"/>
          </p:cNvSpPr>
          <p:nvPr>
            <p:ph type="sldNum" sz="quarter" idx="5"/>
          </p:nvPr>
        </p:nvSpPr>
        <p:spPr/>
        <p:txBody>
          <a:bodyPr/>
          <a:lstStyle/>
          <a:p>
            <a:fld id="{6BD99F43-FFA2-D94E-9493-556FC2A4F32F}" type="slidenum">
              <a:rPr lang="en-US" smtClean="0"/>
              <a:t>59</a:t>
            </a:fld>
            <a:endParaRPr lang="en-US"/>
          </a:p>
        </p:txBody>
      </p:sp>
    </p:spTree>
    <p:extLst>
      <p:ext uri="{BB962C8B-B14F-4D97-AF65-F5344CB8AC3E}">
        <p14:creationId xmlns:p14="http://schemas.microsoft.com/office/powerpoint/2010/main" val="1604696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customXml" Target="../ink/ink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customXml" Target="../ink/ink4.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a:t>FITNESS</a:t>
            </a:r>
          </a:p>
          <a:p>
            <a:r>
              <a:rPr lang="en-US"/>
              <a:t>FITNESS</a:t>
            </a:r>
          </a:p>
          <a:p>
            <a:r>
              <a:rPr lang="en-US"/>
              <a:t>FITNESS</a:t>
            </a:r>
          </a:p>
          <a:p>
            <a:r>
              <a:rPr lang="en-US"/>
              <a:t>FITNESS</a:t>
            </a:r>
          </a:p>
          <a:p>
            <a:r>
              <a:rPr lang="en-US"/>
              <a:t>FITNESS</a:t>
            </a:r>
          </a:p>
          <a:p>
            <a:r>
              <a:rPr lang="en-US"/>
              <a:t>FITNESS</a:t>
            </a:r>
          </a:p>
          <a:p>
            <a:r>
              <a:rPr lang="en-US"/>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p:txBody>
          <a:bodyPr/>
          <a:lstStyle/>
          <a:p>
            <a:r>
              <a:rPr lang="en-US"/>
              <a:t>8020fit.ai</a:t>
            </a:r>
            <a:br>
              <a:rPr lang="en-US"/>
            </a:br>
            <a:r>
              <a:rPr lang="en-US"/>
              <a:t>sprint 2</a:t>
            </a:r>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585215" y="3773763"/>
            <a:ext cx="5504688" cy="1545336"/>
          </a:xfrm>
        </p:spPr>
        <p:txBody>
          <a:bodyPr vert="horz" lIns="0" tIns="45720" rIns="0" bIns="0" rtlCol="0" anchor="t">
            <a:noAutofit/>
          </a:bodyPr>
          <a:lstStyle/>
          <a:p>
            <a:r>
              <a:rPr lang="en-US"/>
              <a:t>Presented by Team </a:t>
            </a:r>
            <a:r>
              <a:rPr lang="en-US" err="1"/>
              <a:t>fitforce</a:t>
            </a:r>
            <a:endParaRPr lang="en-US"/>
          </a:p>
          <a:p>
            <a:endParaRPr lang="en-US"/>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65223AFB-5B47-FDE1-F069-ADE4A4E32720}"/>
              </a:ext>
            </a:extLst>
          </p:cNvPr>
          <p:cNvSpPr>
            <a:spLocks noGrp="1"/>
          </p:cNvSpPr>
          <p:nvPr>
            <p:ph type="title"/>
          </p:nvPr>
        </p:nvSpPr>
        <p:spPr>
          <a:xfrm>
            <a:off x="630936" y="3474720"/>
            <a:ext cx="5468112" cy="1444752"/>
          </a:xfrm>
        </p:spPr>
        <p:txBody>
          <a:bodyPr/>
          <a:lstStyle/>
          <a:p>
            <a:r>
              <a:rPr lang="en-US"/>
              <a:t>Overview </a:t>
            </a:r>
          </a:p>
        </p:txBody>
      </p:sp>
      <p:sp>
        <p:nvSpPr>
          <p:cNvPr id="3081" name="Footer Placeholder 2">
            <a:extLst>
              <a:ext uri="{FF2B5EF4-FFF2-40B4-BE49-F238E27FC236}">
                <a16:creationId xmlns:a16="http://schemas.microsoft.com/office/drawing/2014/main" id="{EC052976-E28D-FE57-EE53-854D76E891F0}"/>
              </a:ext>
            </a:extLst>
          </p:cNvPr>
          <p:cNvSpPr>
            <a:spLocks noGrp="1"/>
          </p:cNvSpPr>
          <p:nvPr>
            <p:ph type="ftr" sz="quarter" idx="10"/>
          </p:nvPr>
        </p:nvSpPr>
        <p:spPr>
          <a:xfrm>
            <a:off x="7099139" y="6176963"/>
            <a:ext cx="3890010" cy="365125"/>
          </a:xfrm>
        </p:spPr>
        <p:txBody>
          <a:bodyPr/>
          <a:lstStyle/>
          <a:p>
            <a:pPr>
              <a:spcAft>
                <a:spcPts val="600"/>
              </a:spcAft>
            </a:pPr>
            <a:r>
              <a:rPr lang="en-US"/>
              <a:t>8020FIT.AI</a:t>
            </a:r>
          </a:p>
        </p:txBody>
      </p:sp>
      <p:sp>
        <p:nvSpPr>
          <p:cNvPr id="3083" name="Slide Number Placeholder 3">
            <a:extLst>
              <a:ext uri="{FF2B5EF4-FFF2-40B4-BE49-F238E27FC236}">
                <a16:creationId xmlns:a16="http://schemas.microsoft.com/office/drawing/2014/main" id="{1D3F35AC-F9FE-D58C-2B08-B1427BE52A43}"/>
              </a:ext>
            </a:extLst>
          </p:cNvPr>
          <p:cNvSpPr>
            <a:spLocks noGrp="1"/>
          </p:cNvSpPr>
          <p:nvPr>
            <p:ph type="sldNum" sz="quarter" idx="11"/>
          </p:nvPr>
        </p:nvSpPr>
        <p:spPr>
          <a:xfrm>
            <a:off x="11145359" y="6176963"/>
            <a:ext cx="440851" cy="365125"/>
          </a:xfrm>
        </p:spPr>
        <p:txBody>
          <a:bodyPr/>
          <a:lstStyle/>
          <a:p>
            <a:pPr>
              <a:spcAft>
                <a:spcPts val="600"/>
              </a:spcAft>
            </a:pPr>
            <a:fld id="{294A09A9-5501-47C1-A89A-A340965A2BE2}"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84870D27-F8F6-F74E-8D75-E43F3F8268DB}"/>
              </a:ext>
            </a:extLst>
          </p:cNvPr>
          <p:cNvSpPr>
            <a:spLocks noGrp="1"/>
          </p:cNvSpPr>
          <p:nvPr>
            <p:ph type="body" sz="quarter" idx="15"/>
          </p:nvPr>
        </p:nvSpPr>
        <p:spPr>
          <a:xfrm>
            <a:off x="630936" y="1938528"/>
            <a:ext cx="5468112" cy="1444752"/>
          </a:xfrm>
        </p:spPr>
        <p:txBody>
          <a:bodyPr>
            <a:normAutofit/>
          </a:bodyPr>
          <a:lstStyle/>
          <a:p>
            <a:r>
              <a:rPr lang="en-US" sz="5100"/>
              <a:t>WORKING AGREEMENT</a:t>
            </a:r>
          </a:p>
        </p:txBody>
      </p:sp>
      <p:pic>
        <p:nvPicPr>
          <p:cNvPr id="3" name="Picture 2" descr="A screenshot of a white paper&#10;&#10;AI-generated content may be incorrect.">
            <a:extLst>
              <a:ext uri="{FF2B5EF4-FFF2-40B4-BE49-F238E27FC236}">
                <a16:creationId xmlns:a16="http://schemas.microsoft.com/office/drawing/2014/main" id="{569F3805-24E7-3327-2B31-780561EFD66F}"/>
              </a:ext>
            </a:extLst>
          </p:cNvPr>
          <p:cNvPicPr>
            <a:picLocks noChangeAspect="1"/>
          </p:cNvPicPr>
          <p:nvPr/>
        </p:nvPicPr>
        <p:blipFill>
          <a:blip r:embed="rId2"/>
          <a:stretch>
            <a:fillRect/>
          </a:stretch>
        </p:blipFill>
        <p:spPr>
          <a:xfrm>
            <a:off x="5567905" y="2481"/>
            <a:ext cx="5562875" cy="6172199"/>
          </a:xfrm>
          <a:prstGeom prst="rect">
            <a:avLst/>
          </a:prstGeom>
        </p:spPr>
      </p:pic>
    </p:spTree>
    <p:extLst>
      <p:ext uri="{BB962C8B-B14F-4D97-AF65-F5344CB8AC3E}">
        <p14:creationId xmlns:p14="http://schemas.microsoft.com/office/powerpoint/2010/main" val="417219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A3B-B53B-1ADD-7ABD-015E86EADD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90650E-B1AE-1B45-A589-6C7F030E7871}"/>
              </a:ext>
            </a:extLst>
          </p:cNvPr>
          <p:cNvSpPr>
            <a:spLocks noGrp="1"/>
          </p:cNvSpPr>
          <p:nvPr>
            <p:ph type="title"/>
          </p:nvPr>
        </p:nvSpPr>
        <p:spPr/>
        <p:txBody>
          <a:bodyPr/>
          <a:lstStyle/>
          <a:p>
            <a:r>
              <a:rPr lang="en-US"/>
              <a:t>Working</a:t>
            </a:r>
            <a:br>
              <a:rPr lang="en-US"/>
            </a:br>
            <a:endParaRPr lang="en-US"/>
          </a:p>
        </p:txBody>
      </p:sp>
      <p:sp>
        <p:nvSpPr>
          <p:cNvPr id="6" name="Text Placeholder 5">
            <a:extLst>
              <a:ext uri="{FF2B5EF4-FFF2-40B4-BE49-F238E27FC236}">
                <a16:creationId xmlns:a16="http://schemas.microsoft.com/office/drawing/2014/main" id="{C68079C5-FB9E-5FE0-ABCE-FC1CAFC09C05}"/>
              </a:ext>
            </a:extLst>
          </p:cNvPr>
          <p:cNvSpPr>
            <a:spLocks noGrp="1"/>
          </p:cNvSpPr>
          <p:nvPr>
            <p:ph type="body" sz="quarter" idx="14"/>
          </p:nvPr>
        </p:nvSpPr>
        <p:spPr/>
        <p:txBody>
          <a:bodyPr/>
          <a:lstStyle/>
          <a:p>
            <a:r>
              <a:rPr lang="en-US"/>
              <a:t>professional</a:t>
            </a:r>
          </a:p>
          <a:p>
            <a:endParaRPr lang="en-US"/>
          </a:p>
        </p:txBody>
      </p:sp>
      <p:sp>
        <p:nvSpPr>
          <p:cNvPr id="7" name="Text Placeholder 6">
            <a:extLst>
              <a:ext uri="{FF2B5EF4-FFF2-40B4-BE49-F238E27FC236}">
                <a16:creationId xmlns:a16="http://schemas.microsoft.com/office/drawing/2014/main" id="{455E0335-A149-537C-8234-0D0F63D40E50}"/>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D7CB345C-D22F-D621-E255-39F666628099}"/>
              </a:ext>
            </a:extLst>
          </p:cNvPr>
          <p:cNvSpPr>
            <a:spLocks noGrp="1"/>
          </p:cNvSpPr>
          <p:nvPr>
            <p:ph type="body" sz="quarter" idx="16"/>
          </p:nvPr>
        </p:nvSpPr>
        <p:spPr>
          <a:xfrm>
            <a:off x="1290701" y="2432304"/>
            <a:ext cx="3922776" cy="4171696"/>
          </a:xfrm>
        </p:spPr>
        <p:txBody>
          <a:bodyPr vert="horz" lIns="91440" tIns="45720" rIns="91440" bIns="45720" rtlCol="0" anchor="t">
            <a:normAutofit fontScale="85000" lnSpcReduction="10000"/>
          </a:bodyPr>
          <a:lstStyle/>
          <a:p>
            <a:pPr marL="285750" indent="-285750">
              <a:buFontTx/>
              <a:buChar char="-"/>
            </a:pPr>
            <a:r>
              <a:rPr lang="en-US"/>
              <a:t>Age: 28</a:t>
            </a:r>
          </a:p>
          <a:p>
            <a:pPr marL="285750" indent="-285750">
              <a:buFontTx/>
              <a:buChar char="-"/>
            </a:pPr>
            <a:r>
              <a:rPr lang="en-US"/>
              <a:t>Occupation: Marketing Manager</a:t>
            </a:r>
          </a:p>
          <a:p>
            <a:pPr marL="285750" indent="-285750">
              <a:buFontTx/>
              <a:buChar char="-"/>
            </a:pPr>
            <a:r>
              <a:rPr lang="en-US"/>
              <a:t>Fitness Level: Beginner</a:t>
            </a:r>
          </a:p>
          <a:p>
            <a:pPr marL="285750" indent="-285750">
              <a:buFontTx/>
              <a:buChar char="-"/>
            </a:pPr>
            <a:r>
              <a:rPr lang="en-US"/>
              <a:t>Technology Comfort: Moderate</a:t>
            </a:r>
          </a:p>
          <a:p>
            <a:pPr marL="285750" indent="-285750">
              <a:buFontTx/>
              <a:buChar char="-"/>
            </a:pPr>
            <a:r>
              <a:rPr lang="en-US"/>
              <a:t>Goals: She wants to increase energy levels and lose weight, prefers quick and efficient workouts.</a:t>
            </a:r>
          </a:p>
          <a:p>
            <a:pPr marL="285750" indent="-285750">
              <a:buFontTx/>
              <a:buChar char="-"/>
            </a:pPr>
            <a:r>
              <a:rPr lang="en-US"/>
              <a:t>Challenges: limited time due to a demanding job, limited knowledge about effective workout routines, hard to stay motivated.</a:t>
            </a:r>
          </a:p>
          <a:p>
            <a:endParaRPr lang="en-US"/>
          </a:p>
        </p:txBody>
      </p:sp>
      <p:pic>
        <p:nvPicPr>
          <p:cNvPr id="16" name="Picture Placeholder 15" descr="People at meeting">
            <a:extLst>
              <a:ext uri="{FF2B5EF4-FFF2-40B4-BE49-F238E27FC236}">
                <a16:creationId xmlns:a16="http://schemas.microsoft.com/office/drawing/2014/main" id="{EDEFF9B8-60C0-91F5-B6CC-64DDE572249E}"/>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E0CD6262-F595-A400-0AF4-7F267B3386E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CF118532-8495-2FB1-CC46-128F7985718B}"/>
              </a:ext>
            </a:extLst>
          </p:cNvPr>
          <p:cNvSpPr>
            <a:spLocks noGrp="1"/>
          </p:cNvSpPr>
          <p:nvPr>
            <p:ph type="sldNum" sz="quarter" idx="4"/>
          </p:nvPr>
        </p:nvSpPr>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143131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9A5A-49A0-5F9D-959A-3FB9DBDD0C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ACF6B1-5692-63C5-0732-4756D6B29946}"/>
              </a:ext>
            </a:extLst>
          </p:cNvPr>
          <p:cNvSpPr>
            <a:spLocks noGrp="1"/>
          </p:cNvSpPr>
          <p:nvPr>
            <p:ph type="title"/>
          </p:nvPr>
        </p:nvSpPr>
        <p:spPr/>
        <p:txBody>
          <a:bodyPr/>
          <a:lstStyle/>
          <a:p>
            <a:r>
              <a:rPr lang="en-US"/>
              <a:t>college</a:t>
            </a:r>
            <a:br>
              <a:rPr lang="en-US"/>
            </a:br>
            <a:endParaRPr lang="en-US"/>
          </a:p>
        </p:txBody>
      </p:sp>
      <p:sp>
        <p:nvSpPr>
          <p:cNvPr id="6" name="Text Placeholder 5">
            <a:extLst>
              <a:ext uri="{FF2B5EF4-FFF2-40B4-BE49-F238E27FC236}">
                <a16:creationId xmlns:a16="http://schemas.microsoft.com/office/drawing/2014/main" id="{59E5AF19-C48F-E230-639A-029B70FDBAF3}"/>
              </a:ext>
            </a:extLst>
          </p:cNvPr>
          <p:cNvSpPr>
            <a:spLocks noGrp="1"/>
          </p:cNvSpPr>
          <p:nvPr>
            <p:ph type="body" sz="quarter" idx="14"/>
          </p:nvPr>
        </p:nvSpPr>
        <p:spPr/>
        <p:txBody>
          <a:bodyPr/>
          <a:lstStyle/>
          <a:p>
            <a:r>
              <a:rPr lang="en-US"/>
              <a:t>student</a:t>
            </a:r>
          </a:p>
          <a:p>
            <a:endParaRPr lang="en-US"/>
          </a:p>
        </p:txBody>
      </p:sp>
      <p:sp>
        <p:nvSpPr>
          <p:cNvPr id="7" name="Text Placeholder 6">
            <a:extLst>
              <a:ext uri="{FF2B5EF4-FFF2-40B4-BE49-F238E27FC236}">
                <a16:creationId xmlns:a16="http://schemas.microsoft.com/office/drawing/2014/main" id="{30845498-520E-D429-750D-34B2452949BC}"/>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C4FBBE05-F822-D5A4-6E56-05FDE7F55AF9}"/>
              </a:ext>
            </a:extLst>
          </p:cNvPr>
          <p:cNvSpPr>
            <a:spLocks noGrp="1"/>
          </p:cNvSpPr>
          <p:nvPr>
            <p:ph type="body" sz="quarter" idx="16"/>
          </p:nvPr>
        </p:nvSpPr>
        <p:spPr>
          <a:xfrm>
            <a:off x="1290701" y="2432303"/>
            <a:ext cx="3922776" cy="3621363"/>
          </a:xfrm>
        </p:spPr>
        <p:txBody>
          <a:bodyPr>
            <a:normAutofit fontScale="62500" lnSpcReduction="20000"/>
          </a:bodyPr>
          <a:lstStyle/>
          <a:p>
            <a:pPr marL="285750" indent="-285750">
              <a:buFontTx/>
              <a:buChar char="-"/>
            </a:pPr>
            <a:r>
              <a:rPr lang="en-US" sz="2200"/>
              <a:t>Age: 22</a:t>
            </a:r>
          </a:p>
          <a:p>
            <a:pPr marL="285750" indent="-285750">
              <a:buFontTx/>
              <a:buChar char="-"/>
            </a:pPr>
            <a:r>
              <a:rPr lang="en-US" sz="2200"/>
              <a:t>Occupation: Student</a:t>
            </a:r>
          </a:p>
          <a:p>
            <a:pPr marL="285750" indent="-285750">
              <a:buFontTx/>
              <a:buChar char="-"/>
            </a:pPr>
            <a:r>
              <a:rPr lang="en-US" sz="2200"/>
              <a:t>Fitness Level: Intermediate</a:t>
            </a:r>
          </a:p>
          <a:p>
            <a:pPr marL="285750" indent="-285750">
              <a:buFontTx/>
              <a:buChar char="-"/>
            </a:pPr>
            <a:r>
              <a:rPr lang="en-US" sz="2200"/>
              <a:t>Technology Comfort: High</a:t>
            </a:r>
          </a:p>
          <a:p>
            <a:pPr marL="285750" indent="-285750">
              <a:buFontTx/>
              <a:buChar char="-"/>
            </a:pPr>
            <a:r>
              <a:rPr lang="en-US" sz="2200"/>
              <a:t>Goals: Build muscle and increase strength, trying new workout routines.</a:t>
            </a:r>
          </a:p>
          <a:p>
            <a:pPr marL="285750" indent="-285750">
              <a:buFontTx/>
              <a:buChar char="-"/>
            </a:pPr>
            <a:r>
              <a:rPr lang="en-US" sz="2200"/>
              <a:t>Challenges: Limited equipment availability at his gym so he prefers body weight and minimal equipment exercises, needs a variety of workouts to prevent boredom</a:t>
            </a:r>
          </a:p>
          <a:p>
            <a:endParaRPr lang="en-US"/>
          </a:p>
        </p:txBody>
      </p:sp>
      <p:pic>
        <p:nvPicPr>
          <p:cNvPr id="16" name="Picture Placeholder 15" descr="Person in library">
            <a:extLst>
              <a:ext uri="{FF2B5EF4-FFF2-40B4-BE49-F238E27FC236}">
                <a16:creationId xmlns:a16="http://schemas.microsoft.com/office/drawing/2014/main" id="{CDE291AF-B31E-90B0-B581-565C6F59F828}"/>
              </a:ext>
            </a:extLst>
          </p:cNvPr>
          <p:cNvPicPr>
            <a:picLocks noGrp="1" noChangeAspect="1"/>
          </p:cNvPicPr>
          <p:nvPr>
            <p:ph type="pic" sz="quarter" idx="10"/>
          </p:nvPr>
        </p:nvPicPr>
        <p:blipFill>
          <a:blip r:embed="rId2"/>
          <a:srcRect l="22848" r="22848"/>
          <a:stretch/>
        </p:blipFill>
        <p:spPr/>
      </p:pic>
      <p:sp>
        <p:nvSpPr>
          <p:cNvPr id="2" name="Footer Placeholder 1">
            <a:extLst>
              <a:ext uri="{FF2B5EF4-FFF2-40B4-BE49-F238E27FC236}">
                <a16:creationId xmlns:a16="http://schemas.microsoft.com/office/drawing/2014/main" id="{3A383DA7-382D-E4A5-38E0-2CAE65FBD09A}"/>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B256A898-3DA3-C57A-FB9D-156035D48FB3}"/>
              </a:ext>
            </a:extLst>
          </p:cNvPr>
          <p:cNvSpPr>
            <a:spLocks noGrp="1"/>
          </p:cNvSpPr>
          <p:nvPr>
            <p:ph type="sldNum" sz="quarter" idx="4"/>
          </p:nvPr>
        </p:nvSpPr>
        <p:spPr/>
        <p:txBody>
          <a:bodyPr/>
          <a:lstStyle/>
          <a:p>
            <a:fld id="{294A09A9-5501-47C1-A89A-A340965A2BE2}" type="slidenum">
              <a:rPr lang="en-US" smtClean="0"/>
              <a:pPr/>
              <a:t>12</a:t>
            </a:fld>
            <a:endParaRPr lang="en-US"/>
          </a:p>
        </p:txBody>
      </p:sp>
    </p:spTree>
    <p:extLst>
      <p:ext uri="{BB962C8B-B14F-4D97-AF65-F5344CB8AC3E}">
        <p14:creationId xmlns:p14="http://schemas.microsoft.com/office/powerpoint/2010/main" val="92279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877E3-D3B6-4A73-841A-1611852501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8E590D-F96F-06EA-0E82-01D6D931BAFD}"/>
              </a:ext>
            </a:extLst>
          </p:cNvPr>
          <p:cNvSpPr>
            <a:spLocks noGrp="1"/>
          </p:cNvSpPr>
          <p:nvPr>
            <p:ph type="title"/>
          </p:nvPr>
        </p:nvSpPr>
        <p:spPr/>
        <p:txBody>
          <a:bodyPr/>
          <a:lstStyle/>
          <a:p>
            <a:r>
              <a:rPr lang="en-US"/>
              <a:t>Middle aged</a:t>
            </a:r>
            <a:br>
              <a:rPr lang="en-US"/>
            </a:br>
            <a:endParaRPr lang="en-US"/>
          </a:p>
        </p:txBody>
      </p:sp>
      <p:sp>
        <p:nvSpPr>
          <p:cNvPr id="6" name="Text Placeholder 5">
            <a:extLst>
              <a:ext uri="{FF2B5EF4-FFF2-40B4-BE49-F238E27FC236}">
                <a16:creationId xmlns:a16="http://schemas.microsoft.com/office/drawing/2014/main" id="{A313DEB5-DA01-8C97-22C2-DA60A80D653C}"/>
              </a:ext>
            </a:extLst>
          </p:cNvPr>
          <p:cNvSpPr>
            <a:spLocks noGrp="1"/>
          </p:cNvSpPr>
          <p:nvPr>
            <p:ph type="body" sz="quarter" idx="14"/>
          </p:nvPr>
        </p:nvSpPr>
        <p:spPr/>
        <p:txBody>
          <a:bodyPr/>
          <a:lstStyle/>
          <a:p>
            <a:r>
              <a:rPr lang="en-US"/>
              <a:t>mom</a:t>
            </a:r>
          </a:p>
          <a:p>
            <a:endParaRPr lang="en-US"/>
          </a:p>
        </p:txBody>
      </p:sp>
      <p:sp>
        <p:nvSpPr>
          <p:cNvPr id="7" name="Text Placeholder 6">
            <a:extLst>
              <a:ext uri="{FF2B5EF4-FFF2-40B4-BE49-F238E27FC236}">
                <a16:creationId xmlns:a16="http://schemas.microsoft.com/office/drawing/2014/main" id="{2E104C86-B4B1-EE90-D0DE-5FB15ABB636E}"/>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01E8BB99-17F2-25A3-9550-1DC3565E9DD1}"/>
              </a:ext>
            </a:extLst>
          </p:cNvPr>
          <p:cNvSpPr>
            <a:spLocks noGrp="1"/>
          </p:cNvSpPr>
          <p:nvPr>
            <p:ph type="body" sz="quarter" idx="16"/>
          </p:nvPr>
        </p:nvSpPr>
        <p:spPr>
          <a:xfrm>
            <a:off x="1290701" y="2432303"/>
            <a:ext cx="3922776" cy="4109785"/>
          </a:xfrm>
        </p:spPr>
        <p:txBody>
          <a:bodyPr>
            <a:normAutofit fontScale="62500" lnSpcReduction="20000"/>
          </a:bodyPr>
          <a:lstStyle/>
          <a:p>
            <a:pPr marL="285750" indent="-285750">
              <a:buFontTx/>
              <a:buChar char="-"/>
            </a:pPr>
            <a:r>
              <a:rPr lang="en-US" sz="2200"/>
              <a:t>Age: 38</a:t>
            </a:r>
          </a:p>
          <a:p>
            <a:pPr marL="285750" indent="-285750">
              <a:buFontTx/>
              <a:buChar char="-"/>
            </a:pPr>
            <a:r>
              <a:rPr lang="en-US" sz="2200"/>
              <a:t>Occupation: Stay at home parent</a:t>
            </a:r>
          </a:p>
          <a:p>
            <a:pPr marL="285750" indent="-285750">
              <a:buFontTx/>
              <a:buChar char="-"/>
            </a:pPr>
            <a:r>
              <a:rPr lang="en-US" sz="2200"/>
              <a:t>Fitness Level: Beginner</a:t>
            </a:r>
          </a:p>
          <a:p>
            <a:pPr marL="285750" indent="-285750">
              <a:buFontTx/>
              <a:buChar char="-"/>
            </a:pPr>
            <a:r>
              <a:rPr lang="en-US" sz="2200"/>
              <a:t>Technology Comfort: Low to moderate</a:t>
            </a:r>
          </a:p>
          <a:p>
            <a:pPr marL="285750" indent="-285750">
              <a:buFontTx/>
              <a:buChar char="-"/>
            </a:pPr>
            <a:r>
              <a:rPr lang="en-US" sz="2200"/>
              <a:t>Goals: Maintaining health and boosting energy for her family, prefers low-impact exercises that can fit around her children’s schedules</a:t>
            </a:r>
          </a:p>
          <a:p>
            <a:pPr marL="285750" indent="-285750">
              <a:buFontTx/>
              <a:buChar char="-"/>
            </a:pPr>
            <a:r>
              <a:rPr lang="en-US" sz="2200"/>
              <a:t>Challenges: Finds it challenging to set aside dedicated time for workout, overwhelmed by complex fitness apps, needs workouts that are gentle but effective, due to past injuries</a:t>
            </a:r>
          </a:p>
          <a:p>
            <a:endParaRPr lang="en-US"/>
          </a:p>
        </p:txBody>
      </p:sp>
      <p:pic>
        <p:nvPicPr>
          <p:cNvPr id="16" name="Picture Placeholder 15" descr="Woman and child sailing on boat">
            <a:extLst>
              <a:ext uri="{FF2B5EF4-FFF2-40B4-BE49-F238E27FC236}">
                <a16:creationId xmlns:a16="http://schemas.microsoft.com/office/drawing/2014/main" id="{2509765F-9CC9-0449-C666-0E6D22D3ED48}"/>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1D60726D-3015-87DE-3D11-C3992F13864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D48A2991-81D4-079A-0CA8-475241E4A6C9}"/>
              </a:ext>
            </a:extLst>
          </p:cNvPr>
          <p:cNvSpPr>
            <a:spLocks noGrp="1"/>
          </p:cNvSpPr>
          <p:nvPr>
            <p:ph type="sldNum" sz="quarter" idx="4"/>
          </p:nvPr>
        </p:nvSpPr>
        <p:spPr/>
        <p:txBody>
          <a:bodyPr/>
          <a:lstStyle/>
          <a:p>
            <a:fld id="{294A09A9-5501-47C1-A89A-A340965A2BE2}" type="slidenum">
              <a:rPr lang="en-US" smtClean="0"/>
              <a:pPr/>
              <a:t>13</a:t>
            </a:fld>
            <a:endParaRPr lang="en-US"/>
          </a:p>
        </p:txBody>
      </p:sp>
    </p:spTree>
    <p:extLst>
      <p:ext uri="{BB962C8B-B14F-4D97-AF65-F5344CB8AC3E}">
        <p14:creationId xmlns:p14="http://schemas.microsoft.com/office/powerpoint/2010/main" val="331276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6B14F5-26AA-A921-6043-08CF953EED0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F6483F19-BC9B-D523-5032-1E693CBB5866}"/>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3C0405B1-1435-40DF-BE38-0890272A4A86}"/>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4C05F05A-66CD-89C8-D22E-2865E43514DE}"/>
              </a:ext>
            </a:extLst>
          </p:cNvPr>
          <p:cNvSpPr>
            <a:spLocks noGrp="1"/>
          </p:cNvSpPr>
          <p:nvPr>
            <p:ph type="body" idx="1"/>
          </p:nvPr>
        </p:nvSpPr>
        <p:spPr/>
        <p:txBody>
          <a:bodyPr/>
          <a:lstStyle/>
          <a:p>
            <a:r>
              <a:rPr lang="en-US">
                <a:latin typeface="Univers Condensed" panose="020B0506020202050204" pitchFamily="34" charset="0"/>
              </a:rPr>
              <a:t>Programming languages</a:t>
            </a:r>
            <a:endParaRPr lang="en-US" sz="2000" b="1" spc="100">
              <a:solidFill>
                <a:schemeClr val="accent1"/>
              </a:solidFill>
              <a:latin typeface="Univers Condensed" panose="020B0506020202050204" pitchFamily="34" charset="0"/>
            </a:endParaRPr>
          </a:p>
        </p:txBody>
      </p:sp>
      <p:sp>
        <p:nvSpPr>
          <p:cNvPr id="17" name="Content Placeholder 16">
            <a:extLst>
              <a:ext uri="{FF2B5EF4-FFF2-40B4-BE49-F238E27FC236}">
                <a16:creationId xmlns:a16="http://schemas.microsoft.com/office/drawing/2014/main" id="{15FE5EA4-76D8-A3CF-5597-78EE3B3BDF21}"/>
              </a:ext>
            </a:extLst>
          </p:cNvPr>
          <p:cNvSpPr>
            <a:spLocks noGrp="1"/>
          </p:cNvSpPr>
          <p:nvPr>
            <p:ph sz="half" idx="2"/>
          </p:nvPr>
        </p:nvSpPr>
        <p:spPr/>
        <p:txBody>
          <a:bodyPr vert="horz" lIns="91440" tIns="45720" rIns="91440" bIns="45720" rtlCol="0" anchor="t">
            <a:normAutofit/>
          </a:bodyPr>
          <a:lstStyle/>
          <a:p>
            <a:r>
              <a:rPr lang="en-US">
                <a:latin typeface="Univers Condensed"/>
                <a:cs typeface="Calibri"/>
              </a:rPr>
              <a:t>Back End:  Typescript</a:t>
            </a:r>
            <a:endParaRPr lang="en-US" sz="1800">
              <a:latin typeface="Univers Condensed" panose="020B0506020202050204" pitchFamily="34" charset="0"/>
              <a:cs typeface="Calibri"/>
            </a:endParaRPr>
          </a:p>
          <a:p>
            <a:r>
              <a:rPr lang="en-US" sz="1800">
                <a:latin typeface="Univers Condensed"/>
                <a:ea typeface="+mn-lt"/>
                <a:cs typeface="+mn-lt"/>
              </a:rPr>
              <a:t>Front End</a:t>
            </a:r>
            <a:r>
              <a:rPr lang="en-US">
                <a:latin typeface="Univers Condensed"/>
                <a:ea typeface="+mn-lt"/>
                <a:cs typeface="+mn-lt"/>
              </a:rPr>
              <a:t>: React, Typescript</a:t>
            </a:r>
            <a:endParaRPr lang="en-US" sz="1800">
              <a:latin typeface="Univers Condensed" panose="020B0506020202050204" pitchFamily="34" charset="0"/>
              <a:cs typeface="Calibri"/>
            </a:endParaRPr>
          </a:p>
          <a:p>
            <a:endParaRPr lang="en-US"/>
          </a:p>
        </p:txBody>
      </p:sp>
      <p:sp>
        <p:nvSpPr>
          <p:cNvPr id="18" name="Text Placeholder 17">
            <a:extLst>
              <a:ext uri="{FF2B5EF4-FFF2-40B4-BE49-F238E27FC236}">
                <a16:creationId xmlns:a16="http://schemas.microsoft.com/office/drawing/2014/main" id="{2E479799-BD80-6036-9F50-AA5F578FE18F}"/>
              </a:ext>
            </a:extLst>
          </p:cNvPr>
          <p:cNvSpPr>
            <a:spLocks noGrp="1"/>
          </p:cNvSpPr>
          <p:nvPr>
            <p:ph type="body" sz="quarter" idx="3"/>
          </p:nvPr>
        </p:nvSpPr>
        <p:spPr/>
        <p:txBody>
          <a:bodyPr/>
          <a:lstStyle/>
          <a:p>
            <a:r>
              <a:rPr lang="en-US" sz="2000" b="1" spc="100">
                <a:solidFill>
                  <a:schemeClr val="accent1"/>
                </a:solidFill>
                <a:latin typeface="Univers Condensed" panose="020B0506020202050204" pitchFamily="34" charset="0"/>
              </a:rPr>
              <a:t>Tools</a:t>
            </a:r>
          </a:p>
        </p:txBody>
      </p:sp>
      <p:sp>
        <p:nvSpPr>
          <p:cNvPr id="19" name="Content Placeholder 18">
            <a:extLst>
              <a:ext uri="{FF2B5EF4-FFF2-40B4-BE49-F238E27FC236}">
                <a16:creationId xmlns:a16="http://schemas.microsoft.com/office/drawing/2014/main" id="{9B1F1C3E-87BF-055B-5DD9-741CC0068509}"/>
              </a:ext>
            </a:extLst>
          </p:cNvPr>
          <p:cNvSpPr>
            <a:spLocks noGrp="1"/>
          </p:cNvSpPr>
          <p:nvPr>
            <p:ph sz="quarter" idx="4"/>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Visual Studio Code</a:t>
            </a:r>
            <a:endParaRPr lang="en-US">
              <a:latin typeface="Univers Condensed" panose="020B0506020202050204" pitchFamily="34" charset="0"/>
              <a:ea typeface="+mn-lt"/>
              <a:cs typeface="+mn-lt"/>
            </a:endParaRPr>
          </a:p>
          <a:p>
            <a:pPr>
              <a:buFont typeface="Courier New" panose="02070309020205020404" pitchFamily="49" charset="0"/>
              <a:buChar char="o"/>
            </a:pPr>
            <a:r>
              <a:rPr lang="en-US">
                <a:latin typeface="Univers Condensed" panose="020B0506020202050204" pitchFamily="34" charset="0"/>
                <a:ea typeface="+mn-lt"/>
                <a:cs typeface="+mn-lt"/>
              </a:rPr>
              <a:t>AWS Amplify</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43257350-7842-8DDA-24D8-3583EE686FD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AB10F5F2-510F-ECD2-0920-69BB6D42EF23}"/>
              </a:ext>
            </a:extLst>
          </p:cNvPr>
          <p:cNvSpPr>
            <a:spLocks noGrp="1"/>
          </p:cNvSpPr>
          <p:nvPr>
            <p:ph type="sldNum" sz="quarter" idx="12"/>
          </p:nvPr>
        </p:nvSpPr>
        <p:spPr/>
        <p:txBody>
          <a:bodyPr/>
          <a:lstStyle/>
          <a:p>
            <a:fld id="{290DB59D-69E7-401C-8830-EDCCB503373B}" type="slidenum">
              <a:rPr lang="en-US" smtClean="0"/>
              <a:pPr/>
              <a:t>14</a:t>
            </a:fld>
            <a:endParaRPr lang="en-US"/>
          </a:p>
        </p:txBody>
      </p:sp>
    </p:spTree>
    <p:extLst>
      <p:ext uri="{BB962C8B-B14F-4D97-AF65-F5344CB8AC3E}">
        <p14:creationId xmlns:p14="http://schemas.microsoft.com/office/powerpoint/2010/main" val="2683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46B4-5107-31CE-D20B-ABD82AC09F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03C0BBD-B43F-D321-C8AA-7FB12E5FDD9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75AB4BF7-66DF-5529-BC8F-21409F1BD018}"/>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CA831BA8-AD08-3555-89B5-2FB727ED6F19}"/>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2CBE1636-96F2-E7F3-4830-4F3203F41640}"/>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database</a:t>
            </a:r>
          </a:p>
        </p:txBody>
      </p:sp>
      <p:sp>
        <p:nvSpPr>
          <p:cNvPr id="17" name="Content Placeholder 16">
            <a:extLst>
              <a:ext uri="{FF2B5EF4-FFF2-40B4-BE49-F238E27FC236}">
                <a16:creationId xmlns:a16="http://schemas.microsoft.com/office/drawing/2014/main" id="{62AA5625-7CBF-1D9B-D6A8-A013D11EF4F6}"/>
              </a:ext>
            </a:extLst>
          </p:cNvPr>
          <p:cNvSpPr>
            <a:spLocks noGrp="1"/>
          </p:cNvSpPr>
          <p:nvPr>
            <p:ph sz="half" idx="2"/>
          </p:nvPr>
        </p:nvSpPr>
        <p:spPr/>
        <p:txBody>
          <a:bodyPr/>
          <a:lstStyle/>
          <a:p>
            <a:pPr>
              <a:buFont typeface="Courier New" panose="02070309020205020404" pitchFamily="49" charset="0"/>
              <a:buChar char="o"/>
            </a:pPr>
            <a:r>
              <a:rPr lang="en-US" sz="1800">
                <a:latin typeface="Univers Condensed" panose="020B0506020202050204" pitchFamily="34" charset="0"/>
                <a:cs typeface="Calibri"/>
              </a:rPr>
              <a:t>AWS D</a:t>
            </a:r>
            <a:r>
              <a:rPr lang="en-US">
                <a:latin typeface="Univers Condensed" panose="020B0506020202050204" pitchFamily="34" charset="0"/>
                <a:cs typeface="Calibri"/>
              </a:rPr>
              <a:t>ynamoDB</a:t>
            </a:r>
            <a:endParaRPr lang="en-US" sz="1800">
              <a:latin typeface="Univers Condensed" panose="020B0506020202050204" pitchFamily="34" charset="0"/>
              <a:cs typeface="Calibri"/>
            </a:endParaRPr>
          </a:p>
        </p:txBody>
      </p:sp>
      <p:sp>
        <p:nvSpPr>
          <p:cNvPr id="18" name="Text Placeholder 17">
            <a:extLst>
              <a:ext uri="{FF2B5EF4-FFF2-40B4-BE49-F238E27FC236}">
                <a16:creationId xmlns:a16="http://schemas.microsoft.com/office/drawing/2014/main" id="{721866FC-2245-CE5C-A564-3B71F8D2E45C}"/>
              </a:ext>
            </a:extLst>
          </p:cNvPr>
          <p:cNvSpPr>
            <a:spLocks noGrp="1"/>
          </p:cNvSpPr>
          <p:nvPr>
            <p:ph type="body" sz="quarter" idx="3"/>
          </p:nvPr>
        </p:nvSpPr>
        <p:spPr/>
        <p:txBody>
          <a:bodyPr/>
          <a:lstStyle/>
          <a:p>
            <a:r>
              <a:rPr lang="en-US">
                <a:latin typeface="Univers Condensed" panose="020B0506020202050204" pitchFamily="34" charset="0"/>
              </a:rPr>
              <a:t>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14CDAC43-9EB5-4A1C-040F-72B59E8668D6}"/>
              </a:ext>
            </a:extLst>
          </p:cNvPr>
          <p:cNvSpPr>
            <a:spLocks noGrp="1"/>
          </p:cNvSpPr>
          <p:nvPr>
            <p:ph sz="quarter" idx="4"/>
          </p:nvPr>
        </p:nvSpPr>
        <p:spPr/>
        <p:txBody>
          <a:bodyPr vert="horz" lIns="91440" tIns="45720" rIns="91440" bIns="45720" rtlCol="0" anchor="t">
            <a:normAutofit/>
          </a:bodyPr>
          <a:lstStyle/>
          <a:p>
            <a:r>
              <a:rPr lang="en-US">
                <a:ea typeface="+mn-lt"/>
                <a:cs typeface="+mn-lt"/>
              </a:rPr>
              <a:t>Rapid API (</a:t>
            </a:r>
            <a:r>
              <a:rPr lang="en-US" err="1">
                <a:ea typeface="+mn-lt"/>
                <a:cs typeface="+mn-lt"/>
              </a:rPr>
              <a:t>ExerciseDB</a:t>
            </a:r>
            <a:r>
              <a:rPr lang="en-US">
                <a:ea typeface="+mn-lt"/>
                <a:cs typeface="+mn-lt"/>
              </a:rPr>
              <a:t> API)</a:t>
            </a:r>
          </a:p>
          <a:p>
            <a:r>
              <a:rPr lang="en-US" err="1">
                <a:ea typeface="+mn-lt"/>
                <a:cs typeface="+mn-lt"/>
              </a:rPr>
              <a:t>Spooncular</a:t>
            </a:r>
            <a:r>
              <a:rPr lang="en-US">
                <a:ea typeface="+mn-lt"/>
                <a:cs typeface="+mn-lt"/>
              </a:rPr>
              <a:t> API</a:t>
            </a:r>
          </a:p>
          <a:p>
            <a:endParaRPr lang="en-US">
              <a:latin typeface="Univers Condensed"/>
              <a:cs typeface="Calibri"/>
            </a:endParaRPr>
          </a:p>
          <a:p>
            <a:endParaRPr lang="en-US"/>
          </a:p>
        </p:txBody>
      </p:sp>
      <p:sp>
        <p:nvSpPr>
          <p:cNvPr id="6" name="Footer Placeholder 5">
            <a:extLst>
              <a:ext uri="{FF2B5EF4-FFF2-40B4-BE49-F238E27FC236}">
                <a16:creationId xmlns:a16="http://schemas.microsoft.com/office/drawing/2014/main" id="{7C24DD09-A1BA-F293-3545-B9EC8B649824}"/>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6CAA0E10-5B5F-6901-6406-457773B6AC45}"/>
              </a:ext>
            </a:extLst>
          </p:cNvPr>
          <p:cNvSpPr>
            <a:spLocks noGrp="1"/>
          </p:cNvSpPr>
          <p:nvPr>
            <p:ph type="sldNum" sz="quarter" idx="12"/>
          </p:nvPr>
        </p:nvSpPr>
        <p:spPr/>
        <p:txBody>
          <a:bodyPr/>
          <a:lstStyle/>
          <a:p>
            <a:fld id="{290DB59D-69E7-401C-8830-EDCCB503373B}" type="slidenum">
              <a:rPr lang="en-US" smtClean="0"/>
              <a:pPr/>
              <a:t>15</a:t>
            </a:fld>
            <a:endParaRPr lang="en-US"/>
          </a:p>
        </p:txBody>
      </p:sp>
    </p:spTree>
    <p:extLst>
      <p:ext uri="{BB962C8B-B14F-4D97-AF65-F5344CB8AC3E}">
        <p14:creationId xmlns:p14="http://schemas.microsoft.com/office/powerpoint/2010/main" val="333550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30817-86EC-CF79-FC5F-29C9589A63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C4B05DE-F41D-9466-AA9C-902E5335260A}"/>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761B977C-B70A-6268-C9EC-FF1813C2ACBD}"/>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FD03F3-3CC1-016B-1906-68B22DA7A398}"/>
              </a:ext>
            </a:extLst>
          </p:cNvPr>
          <p:cNvSpPr>
            <a:spLocks noGrp="1"/>
          </p:cNvSpPr>
          <p:nvPr>
            <p:ph type="body" sz="quarter" idx="15"/>
          </p:nvPr>
        </p:nvSpPr>
        <p:spPr/>
        <p:txBody>
          <a:bodyPr/>
          <a:lstStyle/>
          <a:p>
            <a:r>
              <a:rPr lang="en-US"/>
              <a:t>algorithms</a:t>
            </a:r>
          </a:p>
        </p:txBody>
      </p:sp>
      <p:sp>
        <p:nvSpPr>
          <p:cNvPr id="19" name="Content Placeholder 18">
            <a:extLst>
              <a:ext uri="{FF2B5EF4-FFF2-40B4-BE49-F238E27FC236}">
                <a16:creationId xmlns:a16="http://schemas.microsoft.com/office/drawing/2014/main" id="{5CE65319-B0F2-D2BD-C04F-51E95D38C791}"/>
              </a:ext>
            </a:extLst>
          </p:cNvPr>
          <p:cNvSpPr>
            <a:spLocks noGrp="1"/>
          </p:cNvSpPr>
          <p:nvPr>
            <p:ph sz="half" idx="2"/>
          </p:nvPr>
        </p:nvSpPr>
        <p:spPr/>
        <p:txBody>
          <a:bodyPr vert="horz" lIns="91440" tIns="45720" rIns="91440" bIns="45720" rtlCol="0" anchor="t">
            <a:normAutofit/>
          </a:bodyPr>
          <a:lstStyle/>
          <a:p>
            <a:r>
              <a:rPr lang="en-US">
                <a:latin typeface="Univers Condensed"/>
                <a:ea typeface="+mn-lt"/>
                <a:cs typeface="+mn-lt"/>
              </a:rPr>
              <a:t>To map quiz answers to corresponding exercises and </a:t>
            </a:r>
            <a:r>
              <a:rPr lang="en-US" err="1">
                <a:latin typeface="Univers Condensed"/>
                <a:ea typeface="+mn-lt"/>
                <a:cs typeface="+mn-lt"/>
              </a:rPr>
              <a:t>equipments</a:t>
            </a:r>
            <a:r>
              <a:rPr lang="en-US">
                <a:latin typeface="Univers Condensed"/>
                <a:ea typeface="+mn-lt"/>
                <a:cs typeface="+mn-lt"/>
              </a:rPr>
              <a:t>.</a:t>
            </a:r>
            <a:endParaRPr lang="en-US" sz="1800">
              <a:latin typeface="Univers Condensed" panose="020B0506020202050204" pitchFamily="34" charset="0"/>
            </a:endParaRPr>
          </a:p>
        </p:txBody>
      </p:sp>
      <p:sp>
        <p:nvSpPr>
          <p:cNvPr id="20" name="Text Placeholder 19">
            <a:extLst>
              <a:ext uri="{FF2B5EF4-FFF2-40B4-BE49-F238E27FC236}">
                <a16:creationId xmlns:a16="http://schemas.microsoft.com/office/drawing/2014/main" id="{12B654F9-776D-ED85-994C-1DE7962916C5}"/>
              </a:ext>
            </a:extLst>
          </p:cNvPr>
          <p:cNvSpPr>
            <a:spLocks noGrp="1"/>
          </p:cNvSpPr>
          <p:nvPr>
            <p:ph type="body" sz="quarter" idx="3"/>
          </p:nvPr>
        </p:nvSpPr>
        <p:spPr/>
        <p:txBody>
          <a:bodyPr/>
          <a:lstStyle/>
          <a:p>
            <a:r>
              <a:rPr lang="en-US">
                <a:latin typeface="Univers Condensed"/>
              </a:rPr>
              <a:t>Random sampling</a:t>
            </a:r>
            <a:endParaRPr lang="en-US"/>
          </a:p>
        </p:txBody>
      </p:sp>
      <p:sp>
        <p:nvSpPr>
          <p:cNvPr id="21" name="Content Placeholder 20">
            <a:extLst>
              <a:ext uri="{FF2B5EF4-FFF2-40B4-BE49-F238E27FC236}">
                <a16:creationId xmlns:a16="http://schemas.microsoft.com/office/drawing/2014/main" id="{66B991D4-B3B3-1C33-5A29-6747947041D0}"/>
              </a:ext>
            </a:extLst>
          </p:cNvPr>
          <p:cNvSpPr>
            <a:spLocks noGrp="1"/>
          </p:cNvSpPr>
          <p:nvPr>
            <p:ph sz="quarter" idx="4"/>
          </p:nvPr>
        </p:nvSpPr>
        <p:spPr/>
        <p:txBody>
          <a:bodyPr vert="horz" lIns="91440" tIns="45720" rIns="91440" bIns="45720" rtlCol="0" anchor="t">
            <a:normAutofit/>
          </a:bodyPr>
          <a:lstStyle/>
          <a:p>
            <a:r>
              <a:rPr lang="en-US">
                <a:latin typeface="Univers Condensed"/>
                <a:ea typeface="+mn-lt"/>
                <a:cs typeface="+mn-lt"/>
              </a:rPr>
              <a:t>To make the exercises vary in order each time </a:t>
            </a:r>
            <a:r>
              <a:rPr lang="en-US" sz="1800">
                <a:latin typeface="Univers Condensed"/>
                <a:ea typeface="+mn-lt"/>
                <a:cs typeface="+mn-lt"/>
              </a:rPr>
              <a:t>the user</a:t>
            </a:r>
            <a:r>
              <a:rPr lang="en-US">
                <a:latin typeface="Univers Condensed"/>
                <a:ea typeface="+mn-lt"/>
                <a:cs typeface="+mn-lt"/>
              </a:rPr>
              <a:t> opens the workout page.</a:t>
            </a:r>
            <a:endParaRPr lang="en-US" sz="1800">
              <a:latin typeface="Univers Condensed" panose="020B0506020202050204" pitchFamily="34" charset="0"/>
              <a:cs typeface="Calibri"/>
            </a:endParaRPr>
          </a:p>
          <a:p>
            <a:endParaRPr lang="en-US"/>
          </a:p>
        </p:txBody>
      </p:sp>
      <p:sp>
        <p:nvSpPr>
          <p:cNvPr id="22" name="Text Placeholder 21">
            <a:extLst>
              <a:ext uri="{FF2B5EF4-FFF2-40B4-BE49-F238E27FC236}">
                <a16:creationId xmlns:a16="http://schemas.microsoft.com/office/drawing/2014/main" id="{A659CE02-2092-313B-DB61-D4C6A64C244A}"/>
              </a:ext>
            </a:extLst>
          </p:cNvPr>
          <p:cNvSpPr>
            <a:spLocks noGrp="1"/>
          </p:cNvSpPr>
          <p:nvPr>
            <p:ph type="body" sz="quarter" idx="16"/>
          </p:nvPr>
        </p:nvSpPr>
        <p:spPr>
          <a:xfrm>
            <a:off x="8686799" y="2620303"/>
            <a:ext cx="2888642" cy="688973"/>
          </a:xfrm>
        </p:spPr>
        <p:txBody>
          <a:bodyPr>
            <a:normAutofit/>
          </a:bodyPr>
          <a:lstStyle/>
          <a:p>
            <a:r>
              <a:rPr lang="en-US" sz="2000" b="1" spc="100">
                <a:solidFill>
                  <a:schemeClr val="accent1"/>
                </a:solidFill>
                <a:latin typeface="Univers Condensed" panose="020B0506020202050204" pitchFamily="34" charset="0"/>
              </a:rPr>
              <a:t>Re</a:t>
            </a:r>
            <a:r>
              <a:rPr lang="en-US">
                <a:latin typeface="Univers Condensed" panose="020B0506020202050204" pitchFamily="34" charset="0"/>
              </a:rPr>
              <a:t>stful data fetching</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DC809628-3DED-D2AF-5FC8-F55080F66998}"/>
              </a:ext>
            </a:extLst>
          </p:cNvPr>
          <p:cNvSpPr>
            <a:spLocks noGrp="1"/>
          </p:cNvSpPr>
          <p:nvPr>
            <p:ph sz="quarter" idx="17"/>
          </p:nvPr>
        </p:nvSpPr>
        <p:spPr/>
        <p:txBody>
          <a:bodyPr vert="horz" lIns="91440" tIns="45720" rIns="91440" bIns="45720" rtlCol="0" anchor="t">
            <a:normAutofit/>
          </a:bodyPr>
          <a:lstStyle/>
          <a:p>
            <a:r>
              <a:rPr lang="en-US" sz="1800">
                <a:latin typeface="Univers Condensed"/>
                <a:ea typeface="+mn-lt"/>
                <a:cs typeface="+mn-lt"/>
              </a:rPr>
              <a:t>Allows us to get data from a local or remote server </a:t>
            </a:r>
            <a:r>
              <a:rPr lang="en-US">
                <a:latin typeface="Univers Condensed"/>
                <a:ea typeface="+mn-lt"/>
                <a:cs typeface="+mn-lt"/>
              </a:rPr>
              <a:t>via </a:t>
            </a:r>
            <a:r>
              <a:rPr lang="en-US" err="1">
                <a:latin typeface="Univers Condensed"/>
                <a:ea typeface="+mn-lt"/>
                <a:cs typeface="+mn-lt"/>
              </a:rPr>
              <a:t>ExerciseDB</a:t>
            </a:r>
            <a:r>
              <a:rPr lang="en-US">
                <a:latin typeface="Univers Condensed"/>
                <a:ea typeface="+mn-lt"/>
                <a:cs typeface="+mn-lt"/>
              </a:rPr>
              <a:t> API</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B66C2F9F-8F8E-77F3-EB7F-5BA1B3FCF4C7}"/>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CF7B07E-CA45-ED6F-7FE5-14AAF6E7BC30}"/>
              </a:ext>
            </a:extLst>
          </p:cNvPr>
          <p:cNvSpPr>
            <a:spLocks noGrp="1"/>
          </p:cNvSpPr>
          <p:nvPr>
            <p:ph type="sldNum" sz="quarter" idx="12"/>
          </p:nvPr>
        </p:nvSpPr>
        <p:spPr/>
        <p:txBody>
          <a:bodyPr/>
          <a:lstStyle/>
          <a:p>
            <a:fld id="{290DB59D-69E7-401C-8830-EDCCB503373B}" type="slidenum">
              <a:rPr lang="en-US" smtClean="0"/>
              <a:pPr/>
              <a:t>16</a:t>
            </a:fld>
            <a:endParaRPr lang="en-US"/>
          </a:p>
        </p:txBody>
      </p:sp>
      <p:sp>
        <p:nvSpPr>
          <p:cNvPr id="3" name="Text Placeholder 2">
            <a:extLst>
              <a:ext uri="{FF2B5EF4-FFF2-40B4-BE49-F238E27FC236}">
                <a16:creationId xmlns:a16="http://schemas.microsoft.com/office/drawing/2014/main" id="{352D09E8-A21B-5004-3DD3-6DBF93330973}"/>
              </a:ext>
            </a:extLst>
          </p:cNvPr>
          <p:cNvSpPr>
            <a:spLocks noGrp="1"/>
          </p:cNvSpPr>
          <p:nvPr>
            <p:ph type="body" idx="1"/>
          </p:nvPr>
        </p:nvSpPr>
        <p:spPr/>
        <p:txBody>
          <a:bodyPr/>
          <a:lstStyle/>
          <a:p>
            <a:r>
              <a:rPr lang="en-US"/>
              <a:t>Rule-Based mapping</a:t>
            </a:r>
          </a:p>
        </p:txBody>
      </p:sp>
    </p:spTree>
    <p:extLst>
      <p:ext uri="{BB962C8B-B14F-4D97-AF65-F5344CB8AC3E}">
        <p14:creationId xmlns:p14="http://schemas.microsoft.com/office/powerpoint/2010/main" val="152399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507F-6180-D67B-8F11-74EF45FEFB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8A16CC7-D002-EB69-B8F1-EB0B89687080}"/>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9EDE07F2-136A-7AC3-42B8-5A8477FC6551}"/>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7A372A-38D3-29FA-E8E8-B7CFF8D14D43}"/>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BD858C99-480C-4E41-BEEC-C4FBBB6602C8}"/>
              </a:ext>
            </a:extLst>
          </p:cNvPr>
          <p:cNvSpPr>
            <a:spLocks noGrp="1"/>
          </p:cNvSpPr>
          <p:nvPr>
            <p:ph type="body" idx="1"/>
          </p:nvPr>
        </p:nvSpPr>
        <p:spPr/>
        <p:txBody>
          <a:bodyPr>
            <a:normAutofit fontScale="85000" lnSpcReduction="20000"/>
          </a:bodyPr>
          <a:lstStyle/>
          <a:p>
            <a:r>
              <a:rPr lang="en-US" err="1">
                <a:latin typeface="Univers Condensed"/>
              </a:rPr>
              <a:t>SeT</a:t>
            </a:r>
            <a:r>
              <a:rPr lang="en-US">
                <a:latin typeface="Univers Condensed"/>
              </a:rPr>
              <a:t> Deduplication and Sampling</a:t>
            </a:r>
            <a:endParaRPr lang="en-US"/>
          </a:p>
        </p:txBody>
      </p:sp>
      <p:sp>
        <p:nvSpPr>
          <p:cNvPr id="19" name="Content Placeholder 18">
            <a:extLst>
              <a:ext uri="{FF2B5EF4-FFF2-40B4-BE49-F238E27FC236}">
                <a16:creationId xmlns:a16="http://schemas.microsoft.com/office/drawing/2014/main" id="{EFB2035B-91CE-3992-5B96-0D790BD88E86}"/>
              </a:ext>
            </a:extLst>
          </p:cNvPr>
          <p:cNvSpPr>
            <a:spLocks noGrp="1"/>
          </p:cNvSpPr>
          <p:nvPr>
            <p:ph sz="half" idx="2"/>
          </p:nvPr>
        </p:nvSpPr>
        <p:spPr/>
        <p:txBody>
          <a:bodyPr vert="horz" lIns="91440" tIns="45720" rIns="91440" bIns="45720" rtlCol="0" anchor="t">
            <a:normAutofit/>
          </a:bodyPr>
          <a:lstStyle/>
          <a:p>
            <a:r>
              <a:rPr lang="en-US">
                <a:latin typeface="Univers Condensed"/>
                <a:ea typeface="Open Sans"/>
                <a:cs typeface="Open Sans"/>
              </a:rPr>
              <a:t>To avoid redundancies, the user gets a variety of exercises that target different muscle </a:t>
            </a:r>
            <a:r>
              <a:rPr lang="en-US"/>
              <a:t>groups.</a:t>
            </a:r>
          </a:p>
        </p:txBody>
      </p:sp>
      <p:sp>
        <p:nvSpPr>
          <p:cNvPr id="22" name="Text Placeholder 21">
            <a:extLst>
              <a:ext uri="{FF2B5EF4-FFF2-40B4-BE49-F238E27FC236}">
                <a16:creationId xmlns:a16="http://schemas.microsoft.com/office/drawing/2014/main" id="{4B729EE4-2F79-B2C6-DFFC-B77C4FB2F69B}"/>
              </a:ext>
            </a:extLst>
          </p:cNvPr>
          <p:cNvSpPr>
            <a:spLocks noGrp="1"/>
          </p:cNvSpPr>
          <p:nvPr>
            <p:ph type="body" sz="quarter" idx="16"/>
          </p:nvPr>
        </p:nvSpPr>
        <p:spPr/>
        <p:txBody>
          <a:bodyPr>
            <a:normAutofit fontScale="85000" lnSpcReduction="20000"/>
          </a:bodyPr>
          <a:lstStyle/>
          <a:p>
            <a:r>
              <a:rPr lang="en-US" sz="2000" b="1" spc="100">
                <a:solidFill>
                  <a:schemeClr val="accent1"/>
                </a:solidFill>
                <a:latin typeface="Univers Condensed" panose="020B0506020202050204" pitchFamily="34" charset="0"/>
              </a:rPr>
              <a:t>Authentication/access control</a:t>
            </a:r>
          </a:p>
        </p:txBody>
      </p:sp>
      <p:sp>
        <p:nvSpPr>
          <p:cNvPr id="23" name="Content Placeholder 22">
            <a:extLst>
              <a:ext uri="{FF2B5EF4-FFF2-40B4-BE49-F238E27FC236}">
                <a16:creationId xmlns:a16="http://schemas.microsoft.com/office/drawing/2014/main" id="{4B32D66F-F9BB-E2BF-EBF2-48636F77DD73}"/>
              </a:ext>
            </a:extLst>
          </p:cNvPr>
          <p:cNvSpPr>
            <a:spLocks noGrp="1"/>
          </p:cNvSpPr>
          <p:nvPr>
            <p:ph sz="quarter" idx="17"/>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Se</a:t>
            </a:r>
            <a:r>
              <a:rPr lang="en-US">
                <a:latin typeface="Univers Condensed" panose="020B0506020202050204" pitchFamily="34" charset="0"/>
                <a:ea typeface="+mn-lt"/>
                <a:cs typeface="+mn-lt"/>
              </a:rPr>
              <a:t>cures API and data access using AWS Amplify Auth (Cognito) with role-based access control</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18EEE6C2-DB3C-39F3-DD9A-008B263429D3}"/>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356BACB-C9A0-D9CE-4321-7C52A9F3A0F5}"/>
              </a:ext>
            </a:extLst>
          </p:cNvPr>
          <p:cNvSpPr>
            <a:spLocks noGrp="1"/>
          </p:cNvSpPr>
          <p:nvPr>
            <p:ph type="sldNum" sz="quarter" idx="12"/>
          </p:nvPr>
        </p:nvSpPr>
        <p:spPr/>
        <p:txBody>
          <a:bodyPr/>
          <a:lstStyle/>
          <a:p>
            <a:fld id="{290DB59D-69E7-401C-8830-EDCCB503373B}" type="slidenum">
              <a:rPr lang="en-US" smtClean="0"/>
              <a:pPr/>
              <a:t>17</a:t>
            </a:fld>
            <a:endParaRPr lang="en-US"/>
          </a:p>
        </p:txBody>
      </p:sp>
      <p:sp>
        <p:nvSpPr>
          <p:cNvPr id="5" name="Content Placeholder 4">
            <a:extLst>
              <a:ext uri="{FF2B5EF4-FFF2-40B4-BE49-F238E27FC236}">
                <a16:creationId xmlns:a16="http://schemas.microsoft.com/office/drawing/2014/main" id="{4E2FB832-8DF0-0281-DB79-8268BFCD62AA}"/>
              </a:ext>
            </a:extLst>
          </p:cNvPr>
          <p:cNvSpPr>
            <a:spLocks noGrp="1"/>
          </p:cNvSpPr>
          <p:nvPr>
            <p:ph sz="quarter" idx="4"/>
          </p:nvPr>
        </p:nvSpPr>
        <p:spPr/>
        <p:txBody>
          <a:bodyPr vert="horz" lIns="91440" tIns="45720" rIns="91440" bIns="45720" rtlCol="0" anchor="t">
            <a:normAutofit/>
          </a:bodyPr>
          <a:lstStyle/>
          <a:p>
            <a:pPr>
              <a:buFont typeface="Courier New"/>
              <a:buChar char="o"/>
            </a:pPr>
            <a:r>
              <a:rPr lang="en-US"/>
              <a:t>Saves workout routines based on user's key. Retrieves and updates chosen workouts dynamically.</a:t>
            </a:r>
            <a:endParaRPr lang="en-US">
              <a:solidFill>
                <a:srgbClr val="000000"/>
              </a:solidFill>
            </a:endParaRPr>
          </a:p>
          <a:p>
            <a:pPr>
              <a:buFont typeface="Courier New"/>
              <a:buChar char="o"/>
            </a:pPr>
            <a:br>
              <a:rPr lang="en-US">
                <a:solidFill>
                  <a:srgbClr val="000000"/>
                </a:solidFill>
              </a:rPr>
            </a:br>
            <a:endParaRPr lang="en-US">
              <a:solidFill>
                <a:srgbClr val="000000"/>
              </a:solidFill>
            </a:endParaRPr>
          </a:p>
          <a:p>
            <a:pPr>
              <a:buFont typeface="Courier New"/>
              <a:buChar char="o"/>
            </a:pPr>
            <a:endParaRPr lang="en-US">
              <a:solidFill>
                <a:srgbClr val="000000"/>
              </a:solidFill>
            </a:endParaRPr>
          </a:p>
          <a:p>
            <a:pPr marL="0" indent="0">
              <a:buNone/>
            </a:pPr>
            <a:endParaRPr lang="en-US"/>
          </a:p>
        </p:txBody>
      </p:sp>
      <p:sp>
        <p:nvSpPr>
          <p:cNvPr id="11" name="Text Placeholder 17">
            <a:extLst>
              <a:ext uri="{FF2B5EF4-FFF2-40B4-BE49-F238E27FC236}">
                <a16:creationId xmlns:a16="http://schemas.microsoft.com/office/drawing/2014/main" id="{0B736C85-0E68-34E4-DAE5-91EA0DE4CC85}"/>
              </a:ext>
            </a:extLst>
          </p:cNvPr>
          <p:cNvSpPr txBox="1">
            <a:spLocks/>
          </p:cNvSpPr>
          <p:nvPr/>
        </p:nvSpPr>
        <p:spPr>
          <a:xfrm>
            <a:off x="4417490" y="2813070"/>
            <a:ext cx="2880360" cy="50292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cap="all" spc="1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Univers Condensed"/>
              </a:rPr>
              <a:t>Local data storage</a:t>
            </a: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7834943-F9FC-9BC4-691F-56C5EFC4C32A}"/>
                  </a:ext>
                </a:extLst>
              </p14:cNvPr>
              <p14:cNvContentPartPr/>
              <p14:nvPr/>
            </p14:nvContentPartPr>
            <p14:xfrm>
              <a:off x="3146790" y="2560544"/>
              <a:ext cx="9960" cy="9960"/>
            </p14:xfrm>
          </p:contentPart>
        </mc:Choice>
        <mc:Fallback xmlns="">
          <p:pic>
            <p:nvPicPr>
              <p:cNvPr id="2" name="Ink 1">
                <a:extLst>
                  <a:ext uri="{FF2B5EF4-FFF2-40B4-BE49-F238E27FC236}">
                    <a16:creationId xmlns:a16="http://schemas.microsoft.com/office/drawing/2014/main" id="{D7834943-F9FC-9BC4-691F-56C5EFC4C32A}"/>
                  </a:ext>
                </a:extLst>
              </p:cNvPr>
              <p:cNvPicPr/>
              <p:nvPr/>
            </p:nvPicPr>
            <p:blipFill>
              <a:blip r:embed="rId4"/>
              <a:stretch>
                <a:fillRect/>
              </a:stretch>
            </p:blipFill>
            <p:spPr>
              <a:xfrm>
                <a:off x="1403790" y="817544"/>
                <a:ext cx="3486000" cy="3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BB3CF20-2080-6F3B-CCDE-0157446F33E9}"/>
                  </a:ext>
                </a:extLst>
              </p14:cNvPr>
              <p14:cNvContentPartPr/>
              <p14:nvPr/>
            </p14:nvContentPartPr>
            <p14:xfrm rot="420000">
              <a:off x="1516685" y="2343741"/>
              <a:ext cx="9960" cy="9960"/>
            </p14:xfrm>
          </p:contentPart>
        </mc:Choice>
        <mc:Fallback xmlns="">
          <p:pic>
            <p:nvPicPr>
              <p:cNvPr id="3" name="Ink 2">
                <a:extLst>
                  <a:ext uri="{FF2B5EF4-FFF2-40B4-BE49-F238E27FC236}">
                    <a16:creationId xmlns:a16="http://schemas.microsoft.com/office/drawing/2014/main" id="{8BB3CF20-2080-6F3B-CCDE-0157446F33E9}"/>
                  </a:ext>
                </a:extLst>
              </p:cNvPr>
              <p:cNvPicPr/>
              <p:nvPr/>
            </p:nvPicPr>
            <p:blipFill>
              <a:blip r:embed="rId4"/>
              <a:stretch>
                <a:fillRect/>
              </a:stretch>
            </p:blipFill>
            <p:spPr>
              <a:xfrm rot="420000">
                <a:off x="-226315" y="600741"/>
                <a:ext cx="3486000" cy="3486000"/>
              </a:xfrm>
              <a:prstGeom prst="rect">
                <a:avLst/>
              </a:prstGeom>
            </p:spPr>
          </p:pic>
        </mc:Fallback>
      </mc:AlternateContent>
    </p:spTree>
    <p:extLst>
      <p:ext uri="{BB962C8B-B14F-4D97-AF65-F5344CB8AC3E}">
        <p14:creationId xmlns:p14="http://schemas.microsoft.com/office/powerpoint/2010/main" val="2829912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DBCC-2207-4BD2-34A4-31774F7196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3FF31E9-7C20-8167-8E21-F01623D960DF}"/>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74A9A5E7-1E1B-BC3C-204D-EAD611EFA127}"/>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6BA027EC-A04D-17B8-D6B5-FE31FBD1C245}"/>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14C6D9C0-DB9D-F565-73F2-D48C0440BC45}"/>
              </a:ext>
            </a:extLst>
          </p:cNvPr>
          <p:cNvSpPr>
            <a:spLocks noGrp="1"/>
          </p:cNvSpPr>
          <p:nvPr>
            <p:ph type="body" idx="1"/>
          </p:nvPr>
        </p:nvSpPr>
        <p:spPr/>
        <p:txBody>
          <a:bodyPr>
            <a:normAutofit fontScale="85000" lnSpcReduction="20000"/>
          </a:bodyPr>
          <a:lstStyle/>
          <a:p>
            <a:r>
              <a:rPr lang="en-US">
                <a:latin typeface="Univers Condensed"/>
              </a:rPr>
              <a:t>Workout history sorting </a:t>
            </a:r>
            <a:endParaRPr lang="en-US"/>
          </a:p>
        </p:txBody>
      </p:sp>
      <p:sp>
        <p:nvSpPr>
          <p:cNvPr id="19" name="Content Placeholder 18">
            <a:extLst>
              <a:ext uri="{FF2B5EF4-FFF2-40B4-BE49-F238E27FC236}">
                <a16:creationId xmlns:a16="http://schemas.microsoft.com/office/drawing/2014/main" id="{8276C6E9-A01E-8D25-1567-1AFCC2A26489}"/>
              </a:ext>
            </a:extLst>
          </p:cNvPr>
          <p:cNvSpPr>
            <a:spLocks noGrp="1"/>
          </p:cNvSpPr>
          <p:nvPr>
            <p:ph sz="half" idx="2"/>
          </p:nvPr>
        </p:nvSpPr>
        <p:spPr/>
        <p:txBody>
          <a:bodyPr vert="horz" lIns="91440" tIns="45720" rIns="91440" bIns="45720" rtlCol="0" anchor="t">
            <a:normAutofit/>
          </a:bodyPr>
          <a:lstStyle/>
          <a:p>
            <a:r>
              <a:rPr lang="en-US">
                <a:ea typeface="Open Sans"/>
                <a:cs typeface="Open Sans"/>
              </a:rPr>
              <a:t>Sorting workout by date in descending order so users will see the most recent workout completed</a:t>
            </a:r>
          </a:p>
        </p:txBody>
      </p:sp>
      <p:sp>
        <p:nvSpPr>
          <p:cNvPr id="22" name="Text Placeholder 21">
            <a:extLst>
              <a:ext uri="{FF2B5EF4-FFF2-40B4-BE49-F238E27FC236}">
                <a16:creationId xmlns:a16="http://schemas.microsoft.com/office/drawing/2014/main" id="{BD370016-20F7-6449-1A0D-012C0F6DFE02}"/>
              </a:ext>
            </a:extLst>
          </p:cNvPr>
          <p:cNvSpPr>
            <a:spLocks noGrp="1"/>
          </p:cNvSpPr>
          <p:nvPr>
            <p:ph type="body" sz="quarter" idx="16"/>
          </p:nvPr>
        </p:nvSpPr>
        <p:spPr/>
        <p:txBody>
          <a:bodyPr>
            <a:normAutofit fontScale="85000" lnSpcReduction="10000"/>
          </a:bodyPr>
          <a:lstStyle/>
          <a:p>
            <a:r>
              <a:rPr lang="en-US">
                <a:latin typeface="Univers Condensed"/>
              </a:rPr>
              <a:t>Horizontal scrolling</a:t>
            </a:r>
            <a:endParaRPr lang="en-US"/>
          </a:p>
        </p:txBody>
      </p:sp>
      <p:sp>
        <p:nvSpPr>
          <p:cNvPr id="23" name="Content Placeholder 22">
            <a:extLst>
              <a:ext uri="{FF2B5EF4-FFF2-40B4-BE49-F238E27FC236}">
                <a16:creationId xmlns:a16="http://schemas.microsoft.com/office/drawing/2014/main" id="{D19F3BF9-6DB6-173C-5732-19FA5145F6BF}"/>
              </a:ext>
            </a:extLst>
          </p:cNvPr>
          <p:cNvSpPr>
            <a:spLocks noGrp="1"/>
          </p:cNvSpPr>
          <p:nvPr>
            <p:ph sz="quarter" idx="17"/>
          </p:nvPr>
        </p:nvSpPr>
        <p:spPr/>
        <p:txBody>
          <a:bodyPr vert="horz" lIns="91440" tIns="45720" rIns="91440" bIns="45720" rtlCol="0" anchor="t">
            <a:normAutofit/>
          </a:bodyPr>
          <a:lstStyle/>
          <a:p>
            <a:r>
              <a:rPr lang="en-US">
                <a:latin typeface="Univers Condensed"/>
                <a:ea typeface="+mn-lt"/>
                <a:cs typeface="+mn-lt"/>
              </a:rPr>
              <a:t>Using a flexbox layout, allows the user to view history from left to right for ease of viewing</a:t>
            </a:r>
            <a:endParaRPr lang="en-US">
              <a:cs typeface="Calibri"/>
            </a:endParaRPr>
          </a:p>
        </p:txBody>
      </p:sp>
      <p:sp>
        <p:nvSpPr>
          <p:cNvPr id="6" name="Footer Placeholder 5">
            <a:extLst>
              <a:ext uri="{FF2B5EF4-FFF2-40B4-BE49-F238E27FC236}">
                <a16:creationId xmlns:a16="http://schemas.microsoft.com/office/drawing/2014/main" id="{9AD1A203-85E0-719C-76AD-4DBF42B92697}"/>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014FB207-CA3F-E78D-3E3F-36A3D61E89CA}"/>
              </a:ext>
            </a:extLst>
          </p:cNvPr>
          <p:cNvSpPr>
            <a:spLocks noGrp="1"/>
          </p:cNvSpPr>
          <p:nvPr>
            <p:ph type="sldNum" sz="quarter" idx="12"/>
          </p:nvPr>
        </p:nvSpPr>
        <p:spPr/>
        <p:txBody>
          <a:bodyPr/>
          <a:lstStyle/>
          <a:p>
            <a:fld id="{290DB59D-69E7-401C-8830-EDCCB503373B}" type="slidenum">
              <a:rPr lang="en-US" smtClean="0"/>
              <a:pPr/>
              <a:t>18</a:t>
            </a:fld>
            <a:endParaRPr lang="en-US"/>
          </a:p>
        </p:txBody>
      </p:sp>
      <p:sp>
        <p:nvSpPr>
          <p:cNvPr id="5" name="Content Placeholder 4">
            <a:extLst>
              <a:ext uri="{FF2B5EF4-FFF2-40B4-BE49-F238E27FC236}">
                <a16:creationId xmlns:a16="http://schemas.microsoft.com/office/drawing/2014/main" id="{164F845D-4475-9D8B-B216-069430294D84}"/>
              </a:ext>
            </a:extLst>
          </p:cNvPr>
          <p:cNvSpPr>
            <a:spLocks noGrp="1"/>
          </p:cNvSpPr>
          <p:nvPr>
            <p:ph sz="quarter" idx="4"/>
          </p:nvPr>
        </p:nvSpPr>
        <p:spPr/>
        <p:txBody>
          <a:bodyPr vert="horz" lIns="91440" tIns="45720" rIns="91440" bIns="45720" rtlCol="0" anchor="t">
            <a:normAutofit/>
          </a:bodyPr>
          <a:lstStyle/>
          <a:p>
            <a:pPr marL="0" indent="0">
              <a:buNone/>
            </a:pPr>
            <a:endParaRPr lang="en-US"/>
          </a:p>
        </p:txBody>
      </p:sp>
    </p:spTree>
    <p:extLst>
      <p:ext uri="{BB962C8B-B14F-4D97-AF65-F5344CB8AC3E}">
        <p14:creationId xmlns:p14="http://schemas.microsoft.com/office/powerpoint/2010/main" val="182007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Woman flipping a large tire">
            <a:extLst>
              <a:ext uri="{FF2B5EF4-FFF2-40B4-BE49-F238E27FC236}">
                <a16:creationId xmlns:a16="http://schemas.microsoft.com/office/drawing/2014/main" id="{E61F0118-80DA-F7A1-AF24-125D8D2EE4CC}"/>
              </a:ext>
            </a:extLst>
          </p:cNvPr>
          <p:cNvPicPr>
            <a:picLocks noGrp="1" noChangeAspect="1"/>
          </p:cNvPicPr>
          <p:nvPr>
            <p:ph type="pic" sz="quarter" idx="12"/>
          </p:nvPr>
        </p:nvPicPr>
        <p:blipFill>
          <a:blip r:embed="rId2"/>
          <a:srcRect l="7" r="7"/>
          <a:stretch>
            <a:fillRect/>
          </a:stretch>
        </p:blipFill>
        <p:spPr/>
      </p:pic>
      <p:sp>
        <p:nvSpPr>
          <p:cNvPr id="34" name="Title 33">
            <a:extLst>
              <a:ext uri="{FF2B5EF4-FFF2-40B4-BE49-F238E27FC236}">
                <a16:creationId xmlns:a16="http://schemas.microsoft.com/office/drawing/2014/main" id="{0F3A6B00-BEC1-D962-7852-20F2B433CE23}"/>
              </a:ext>
            </a:extLst>
          </p:cNvPr>
          <p:cNvSpPr>
            <a:spLocks noGrp="1"/>
          </p:cNvSpPr>
          <p:nvPr>
            <p:ph type="title"/>
          </p:nvPr>
        </p:nvSpPr>
        <p:spPr/>
        <p:txBody>
          <a:bodyPr/>
          <a:lstStyle/>
          <a:p>
            <a:r>
              <a:rPr lang="en-US" err="1"/>
              <a:t>CaDence</a:t>
            </a:r>
            <a:endParaRPr lang="en-US" err="1">
              <a:ln w="25400">
                <a:solidFill>
                  <a:srgbClr val="FFFFFF"/>
                </a:solidFill>
              </a:ln>
            </a:endParaRPr>
          </a:p>
        </p:txBody>
      </p:sp>
      <p:sp>
        <p:nvSpPr>
          <p:cNvPr id="36" name="Text Placeholder 35">
            <a:extLst>
              <a:ext uri="{FF2B5EF4-FFF2-40B4-BE49-F238E27FC236}">
                <a16:creationId xmlns:a16="http://schemas.microsoft.com/office/drawing/2014/main" id="{FD8F9A3D-7C7B-4C50-5B54-7932FB1F5B48}"/>
              </a:ext>
            </a:extLst>
          </p:cNvPr>
          <p:cNvSpPr>
            <a:spLocks noGrp="1"/>
          </p:cNvSpPr>
          <p:nvPr>
            <p:ph type="body" sz="quarter" idx="14"/>
          </p:nvPr>
        </p:nvSpPr>
        <p:spPr/>
        <p:txBody>
          <a:bodyPr vert="horz" lIns="0" tIns="0" rIns="0" bIns="0" rtlCol="0" anchor="t">
            <a:noAutofit/>
          </a:bodyPr>
          <a:lstStyle/>
          <a:p>
            <a:r>
              <a:rPr lang="en-US">
                <a:ln w="25400">
                  <a:solidFill>
                    <a:srgbClr val="FFFFFF"/>
                  </a:solidFill>
                </a:ln>
              </a:rPr>
              <a:t>Cadence</a:t>
            </a:r>
          </a:p>
        </p:txBody>
      </p:sp>
      <p:sp>
        <p:nvSpPr>
          <p:cNvPr id="37" name="Text Placeholder 36">
            <a:extLst>
              <a:ext uri="{FF2B5EF4-FFF2-40B4-BE49-F238E27FC236}">
                <a16:creationId xmlns:a16="http://schemas.microsoft.com/office/drawing/2014/main" id="{AF4283E6-992E-9B3C-53D5-98BACBFC9BB8}"/>
              </a:ext>
            </a:extLst>
          </p:cNvPr>
          <p:cNvSpPr>
            <a:spLocks noGrp="1"/>
          </p:cNvSpPr>
          <p:nvPr>
            <p:ph type="body" sz="quarter" idx="15"/>
          </p:nvPr>
        </p:nvSpPr>
        <p:spPr/>
        <p:txBody>
          <a:bodyPr vert="horz" lIns="0" tIns="0" rIns="0" bIns="0" rtlCol="0" anchor="t">
            <a:noAutofit/>
          </a:bodyPr>
          <a:lstStyle/>
          <a:p>
            <a:r>
              <a:rPr lang="en-US"/>
              <a:t>Cadence</a:t>
            </a:r>
          </a:p>
        </p:txBody>
      </p:sp>
      <p:sp>
        <p:nvSpPr>
          <p:cNvPr id="8" name="Text Placeholder 7">
            <a:extLst>
              <a:ext uri="{FF2B5EF4-FFF2-40B4-BE49-F238E27FC236}">
                <a16:creationId xmlns:a16="http://schemas.microsoft.com/office/drawing/2014/main" id="{2B7B9261-2BE4-4F85-B8D1-90A7345436BD}"/>
              </a:ext>
            </a:extLst>
          </p:cNvPr>
          <p:cNvSpPr>
            <a:spLocks noGrp="1"/>
          </p:cNvSpPr>
          <p:nvPr>
            <p:ph type="body" sz="quarter" idx="3"/>
          </p:nvPr>
        </p:nvSpPr>
        <p:spPr/>
        <p:txBody>
          <a:bodyPr/>
          <a:lstStyle/>
          <a:p>
            <a:r>
              <a:rPr lang="en-US"/>
              <a:t>weekly</a:t>
            </a:r>
          </a:p>
          <a:p>
            <a:endParaRPr lang="en-US"/>
          </a:p>
        </p:txBody>
      </p:sp>
      <p:sp>
        <p:nvSpPr>
          <p:cNvPr id="9" name="Text Placeholder 8">
            <a:extLst>
              <a:ext uri="{FF2B5EF4-FFF2-40B4-BE49-F238E27FC236}">
                <a16:creationId xmlns:a16="http://schemas.microsoft.com/office/drawing/2014/main" id="{E65A5319-8E4D-10C4-46D1-78F51BF02ED2}"/>
              </a:ext>
            </a:extLst>
          </p:cNvPr>
          <p:cNvSpPr>
            <a:spLocks noGrp="1"/>
          </p:cNvSpPr>
          <p:nvPr>
            <p:ph type="body" sz="quarter" idx="16"/>
          </p:nvPr>
        </p:nvSpPr>
        <p:spPr/>
        <p:txBody>
          <a:bodyPr/>
          <a:lstStyle/>
          <a:p>
            <a:r>
              <a:rPr lang="en-US" err="1"/>
              <a:t>spr</a:t>
            </a:r>
            <a:r>
              <a:rPr lang="en-US"/>
              <a:t> 000</a:t>
            </a:r>
          </a:p>
          <a:p>
            <a:endParaRPr lang="en-US"/>
          </a:p>
        </p:txBody>
      </p:sp>
      <p:sp>
        <p:nvSpPr>
          <p:cNvPr id="10" name="Text Placeholder 9">
            <a:extLst>
              <a:ext uri="{FF2B5EF4-FFF2-40B4-BE49-F238E27FC236}">
                <a16:creationId xmlns:a16="http://schemas.microsoft.com/office/drawing/2014/main" id="{96FDBF80-EA8C-74F6-68DF-2D4CA44E5715}"/>
              </a:ext>
            </a:extLst>
          </p:cNvPr>
          <p:cNvSpPr>
            <a:spLocks noGrp="1"/>
          </p:cNvSpPr>
          <p:nvPr>
            <p:ph type="body" sz="quarter" idx="17"/>
          </p:nvPr>
        </p:nvSpPr>
        <p:spPr/>
        <p:txBody>
          <a:bodyPr/>
          <a:lstStyle/>
          <a:p>
            <a:r>
              <a:rPr lang="en-US" err="1"/>
              <a:t>spr</a:t>
            </a:r>
            <a:r>
              <a:rPr lang="en-US"/>
              <a:t> 001</a:t>
            </a:r>
          </a:p>
          <a:p>
            <a:endParaRPr lang="en-US"/>
          </a:p>
        </p:txBody>
      </p:sp>
      <p:sp>
        <p:nvSpPr>
          <p:cNvPr id="11" name="Text Placeholder 10">
            <a:extLst>
              <a:ext uri="{FF2B5EF4-FFF2-40B4-BE49-F238E27FC236}">
                <a16:creationId xmlns:a16="http://schemas.microsoft.com/office/drawing/2014/main" id="{C5BC20F7-09DE-8825-AB0D-C0EC257E3170}"/>
              </a:ext>
            </a:extLst>
          </p:cNvPr>
          <p:cNvSpPr>
            <a:spLocks noGrp="1"/>
          </p:cNvSpPr>
          <p:nvPr>
            <p:ph type="body" sz="quarter" idx="18"/>
          </p:nvPr>
        </p:nvSpPr>
        <p:spPr/>
        <p:txBody>
          <a:bodyPr/>
          <a:lstStyle/>
          <a:p>
            <a:r>
              <a:rPr lang="en-US" err="1"/>
              <a:t>spr</a:t>
            </a:r>
            <a:r>
              <a:rPr lang="en-US"/>
              <a:t> 002</a:t>
            </a:r>
          </a:p>
        </p:txBody>
      </p:sp>
      <p:sp>
        <p:nvSpPr>
          <p:cNvPr id="12" name="Text Placeholder 11">
            <a:extLst>
              <a:ext uri="{FF2B5EF4-FFF2-40B4-BE49-F238E27FC236}">
                <a16:creationId xmlns:a16="http://schemas.microsoft.com/office/drawing/2014/main" id="{C7E063CF-D1EE-48BA-5E76-16747EF01F79}"/>
              </a:ext>
            </a:extLst>
          </p:cNvPr>
          <p:cNvSpPr>
            <a:spLocks noGrp="1"/>
          </p:cNvSpPr>
          <p:nvPr>
            <p:ph type="body" sz="quarter" idx="19"/>
          </p:nvPr>
        </p:nvSpPr>
        <p:spPr/>
        <p:txBody>
          <a:bodyPr/>
          <a:lstStyle/>
          <a:p>
            <a:r>
              <a:rPr lang="en-US" err="1"/>
              <a:t>Spr</a:t>
            </a:r>
            <a:r>
              <a:rPr lang="en-US"/>
              <a:t> 003</a:t>
            </a:r>
          </a:p>
          <a:p>
            <a:endParaRPr lang="en-US"/>
          </a:p>
        </p:txBody>
      </p:sp>
      <p:sp>
        <p:nvSpPr>
          <p:cNvPr id="13" name="Text Placeholder 12">
            <a:extLst>
              <a:ext uri="{FF2B5EF4-FFF2-40B4-BE49-F238E27FC236}">
                <a16:creationId xmlns:a16="http://schemas.microsoft.com/office/drawing/2014/main" id="{747C3907-FA20-99B7-10DB-9E2BCBCA5EF8}"/>
              </a:ext>
            </a:extLst>
          </p:cNvPr>
          <p:cNvSpPr>
            <a:spLocks noGrp="1"/>
          </p:cNvSpPr>
          <p:nvPr>
            <p:ph type="body" sz="quarter" idx="20"/>
          </p:nvPr>
        </p:nvSpPr>
        <p:spPr>
          <a:xfrm>
            <a:off x="8851392" y="612648"/>
            <a:ext cx="2706624" cy="749808"/>
          </a:xfrm>
        </p:spPr>
        <p:txBody>
          <a:bodyPr/>
          <a:lstStyle/>
          <a:p>
            <a:endParaRPr lang="en-US"/>
          </a:p>
          <a:p>
            <a:r>
              <a:rPr lang="en-US"/>
              <a:t>Meetings Twice a Week</a:t>
            </a:r>
          </a:p>
        </p:txBody>
      </p:sp>
      <p:sp>
        <p:nvSpPr>
          <p:cNvPr id="14" name="Text Placeholder 13">
            <a:extLst>
              <a:ext uri="{FF2B5EF4-FFF2-40B4-BE49-F238E27FC236}">
                <a16:creationId xmlns:a16="http://schemas.microsoft.com/office/drawing/2014/main" id="{0D9653B7-41F9-2EF7-27C5-06C3A7EDED74}"/>
              </a:ext>
            </a:extLst>
          </p:cNvPr>
          <p:cNvSpPr>
            <a:spLocks noGrp="1"/>
          </p:cNvSpPr>
          <p:nvPr>
            <p:ph type="body" sz="quarter" idx="21"/>
          </p:nvPr>
        </p:nvSpPr>
        <p:spPr/>
        <p:txBody>
          <a:bodyPr/>
          <a:lstStyle/>
          <a:p>
            <a:r>
              <a:rPr lang="en-US"/>
              <a:t>January 25 – February 10</a:t>
            </a:r>
          </a:p>
          <a:p>
            <a:endParaRPr lang="en-US"/>
          </a:p>
        </p:txBody>
      </p:sp>
      <p:sp>
        <p:nvSpPr>
          <p:cNvPr id="15" name="Text Placeholder 14">
            <a:extLst>
              <a:ext uri="{FF2B5EF4-FFF2-40B4-BE49-F238E27FC236}">
                <a16:creationId xmlns:a16="http://schemas.microsoft.com/office/drawing/2014/main" id="{5B2D5022-0FE1-492E-E6A9-90A3FBC1FE9F}"/>
              </a:ext>
            </a:extLst>
          </p:cNvPr>
          <p:cNvSpPr>
            <a:spLocks noGrp="1"/>
          </p:cNvSpPr>
          <p:nvPr>
            <p:ph type="body" sz="quarter" idx="22"/>
          </p:nvPr>
        </p:nvSpPr>
        <p:spPr/>
        <p:txBody>
          <a:bodyPr/>
          <a:lstStyle/>
          <a:p>
            <a:r>
              <a:rPr lang="en-US"/>
              <a:t>February 10 – March 10</a:t>
            </a:r>
          </a:p>
          <a:p>
            <a:endParaRPr lang="en-US"/>
          </a:p>
        </p:txBody>
      </p:sp>
      <p:sp>
        <p:nvSpPr>
          <p:cNvPr id="16" name="Text Placeholder 15">
            <a:extLst>
              <a:ext uri="{FF2B5EF4-FFF2-40B4-BE49-F238E27FC236}">
                <a16:creationId xmlns:a16="http://schemas.microsoft.com/office/drawing/2014/main" id="{5BD4ED9D-44B4-B7B7-311A-78A4F36C2215}"/>
              </a:ext>
            </a:extLst>
          </p:cNvPr>
          <p:cNvSpPr>
            <a:spLocks noGrp="1"/>
          </p:cNvSpPr>
          <p:nvPr>
            <p:ph type="body" sz="quarter" idx="23"/>
          </p:nvPr>
        </p:nvSpPr>
        <p:spPr/>
        <p:txBody>
          <a:bodyPr/>
          <a:lstStyle/>
          <a:p>
            <a:r>
              <a:rPr lang="en-US"/>
              <a:t>March 10 – April 7</a:t>
            </a:r>
          </a:p>
          <a:p>
            <a:endParaRPr lang="en-US"/>
          </a:p>
        </p:txBody>
      </p:sp>
      <p:sp>
        <p:nvSpPr>
          <p:cNvPr id="17" name="Text Placeholder 16">
            <a:extLst>
              <a:ext uri="{FF2B5EF4-FFF2-40B4-BE49-F238E27FC236}">
                <a16:creationId xmlns:a16="http://schemas.microsoft.com/office/drawing/2014/main" id="{C44E2447-81F8-653F-F69E-41308CD3B138}"/>
              </a:ext>
            </a:extLst>
          </p:cNvPr>
          <p:cNvSpPr>
            <a:spLocks noGrp="1"/>
          </p:cNvSpPr>
          <p:nvPr>
            <p:ph type="body" sz="quarter" idx="24"/>
          </p:nvPr>
        </p:nvSpPr>
        <p:spPr/>
        <p:txBody>
          <a:bodyPr/>
          <a:lstStyle/>
          <a:p>
            <a:r>
              <a:rPr lang="en-US"/>
              <a:t>April 7 – May 5</a:t>
            </a:r>
          </a:p>
          <a:p>
            <a:endParaRPr lang="en-US"/>
          </a:p>
        </p:txBody>
      </p:sp>
      <p:sp>
        <p:nvSpPr>
          <p:cNvPr id="4" name="Footer Placeholder 3">
            <a:extLst>
              <a:ext uri="{FF2B5EF4-FFF2-40B4-BE49-F238E27FC236}">
                <a16:creationId xmlns:a16="http://schemas.microsoft.com/office/drawing/2014/main" id="{81B4B37C-FEED-75F7-305D-DAB618E27193}"/>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BEEC7ED-B38F-33E4-52C3-5A73AF1AAA17}"/>
              </a:ext>
            </a:extLst>
          </p:cNvPr>
          <p:cNvSpPr>
            <a:spLocks noGrp="1"/>
          </p:cNvSpPr>
          <p:nvPr>
            <p:ph type="sldNum" sz="quarter" idx="11"/>
          </p:nvPr>
        </p:nvSpPr>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323487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prstGeom prst="rect">
            <a:avLst/>
          </a:prstGeom>
        </p:spPr>
      </p:pic>
      <p:sp>
        <p:nvSpPr>
          <p:cNvPr id="3" name="Title 2">
            <a:extLst>
              <a:ext uri="{FF2B5EF4-FFF2-40B4-BE49-F238E27FC236}">
                <a16:creationId xmlns:a16="http://schemas.microsoft.com/office/drawing/2014/main" id="{13EBA792-46F4-10F8-9FFF-494B35B68955}"/>
              </a:ext>
            </a:extLst>
          </p:cNvPr>
          <p:cNvSpPr>
            <a:spLocks noGrp="1"/>
          </p:cNvSpPr>
          <p:nvPr>
            <p:ph type="title"/>
          </p:nvPr>
        </p:nvSpPr>
        <p:spPr/>
        <p:txBody>
          <a:bodyPr/>
          <a:lstStyle/>
          <a:p>
            <a:r>
              <a:rPr lang="en-US"/>
              <a:t>AGENDA</a:t>
            </a:r>
            <a:br>
              <a:rPr lang="en-US"/>
            </a:br>
            <a:endParaRPr lang="en-US"/>
          </a:p>
        </p:txBody>
      </p:sp>
      <p:sp>
        <p:nvSpPr>
          <p:cNvPr id="7" name="Text Placeholder 6">
            <a:extLst>
              <a:ext uri="{FF2B5EF4-FFF2-40B4-BE49-F238E27FC236}">
                <a16:creationId xmlns:a16="http://schemas.microsoft.com/office/drawing/2014/main" id="{F59D36AC-6517-3A33-249D-98417A49DCCF}"/>
              </a:ext>
            </a:extLst>
          </p:cNvPr>
          <p:cNvSpPr>
            <a:spLocks noGrp="1"/>
          </p:cNvSpPr>
          <p:nvPr>
            <p:ph type="body" sz="quarter" idx="14"/>
          </p:nvPr>
        </p:nvSpPr>
        <p:spPr/>
        <p:txBody>
          <a:bodyPr/>
          <a:lstStyle/>
          <a:p>
            <a:r>
              <a:rPr lang="en-US"/>
              <a:t>AGENDA</a:t>
            </a:r>
          </a:p>
          <a:p>
            <a:endParaRPr lang="en-US"/>
          </a:p>
        </p:txBody>
      </p:sp>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p:txBody>
          <a:bodyPr/>
          <a:lstStyle/>
          <a:p>
            <a:r>
              <a:rPr lang="en-US"/>
              <a:t>AGENDA</a:t>
            </a:r>
          </a:p>
          <a:p>
            <a:endParaRPr lang="en-US"/>
          </a:p>
        </p:txBody>
      </p:sp>
      <p:sp>
        <p:nvSpPr>
          <p:cNvPr id="26" name="Content Placeholder 25">
            <a:extLst>
              <a:ext uri="{FF2B5EF4-FFF2-40B4-BE49-F238E27FC236}">
                <a16:creationId xmlns:a16="http://schemas.microsoft.com/office/drawing/2014/main" id="{3A861CA2-05D4-AE97-2730-38B241E42CFB}"/>
              </a:ext>
            </a:extLst>
          </p:cNvPr>
          <p:cNvSpPr>
            <a:spLocks noGrp="1"/>
          </p:cNvSpPr>
          <p:nvPr>
            <p:ph sz="quarter" idx="13"/>
          </p:nvPr>
        </p:nvSpPr>
        <p:spPr>
          <a:xfrm>
            <a:off x="6812279" y="508000"/>
            <a:ext cx="5278745" cy="6034088"/>
          </a:xfrm>
        </p:spPr>
        <p:txBody>
          <a:bodyPr>
            <a:normAutofit fontScale="70000" lnSpcReduction="20000"/>
          </a:bodyPr>
          <a:lstStyle/>
          <a:p>
            <a:pPr>
              <a:lnSpc>
                <a:spcPct val="100000"/>
              </a:lnSpc>
            </a:pPr>
            <a:r>
              <a:rPr lang="en-US" spc="100">
                <a:latin typeface="Univers Condensed"/>
                <a:cs typeface="Calibri"/>
              </a:rPr>
              <a:t>Feedback adjustments</a:t>
            </a:r>
          </a:p>
          <a:p>
            <a:pPr>
              <a:lnSpc>
                <a:spcPct val="100000"/>
              </a:lnSpc>
            </a:pPr>
            <a:r>
              <a:rPr lang="en-US" spc="100">
                <a:latin typeface="Univers Condensed"/>
                <a:cs typeface="Calibri"/>
              </a:rPr>
              <a:t>Problem statement</a:t>
            </a:r>
            <a:endParaRPr lang="en-US" sz="2400" b="1" spc="100">
              <a:latin typeface="Univers Condensed"/>
              <a:cs typeface="Calibri"/>
            </a:endParaRPr>
          </a:p>
          <a:p>
            <a:pPr>
              <a:lnSpc>
                <a:spcPct val="100000"/>
              </a:lnSpc>
            </a:pPr>
            <a:r>
              <a:rPr lang="en-US" spc="100">
                <a:latin typeface="Univers Condensed"/>
                <a:cs typeface="Calibri"/>
              </a:rPr>
              <a:t>Project description</a:t>
            </a:r>
          </a:p>
          <a:p>
            <a:pPr>
              <a:lnSpc>
                <a:spcPct val="100000"/>
              </a:lnSpc>
            </a:pPr>
            <a:r>
              <a:rPr lang="en-US" sz="2400" b="1" spc="100">
                <a:latin typeface="Univers Condensed"/>
              </a:rPr>
              <a:t>Working agreement</a:t>
            </a:r>
          </a:p>
          <a:p>
            <a:pPr>
              <a:lnSpc>
                <a:spcPct val="100000"/>
              </a:lnSpc>
            </a:pPr>
            <a:r>
              <a:rPr lang="en-US" spc="100">
                <a:latin typeface="Univers Condensed"/>
                <a:cs typeface="Calibri"/>
              </a:rPr>
              <a:t>Personas</a:t>
            </a:r>
          </a:p>
          <a:p>
            <a:pPr>
              <a:lnSpc>
                <a:spcPct val="100000"/>
              </a:lnSpc>
            </a:pPr>
            <a:r>
              <a:rPr lang="en-US" sz="2400" b="1" spc="100">
                <a:latin typeface="Univers Condensed"/>
              </a:rPr>
              <a:t>Minimum viable product</a:t>
            </a:r>
          </a:p>
          <a:p>
            <a:pPr>
              <a:lnSpc>
                <a:spcPct val="100000"/>
              </a:lnSpc>
            </a:pPr>
            <a:r>
              <a:rPr lang="en-US" spc="100">
                <a:latin typeface="Univers Condensed"/>
                <a:cs typeface="Calibri"/>
              </a:rPr>
              <a:t>technologies</a:t>
            </a:r>
            <a:endParaRPr lang="en-US" sz="2400" b="1" spc="100">
              <a:latin typeface="Univers Condensed"/>
              <a:cs typeface="Calibri"/>
            </a:endParaRPr>
          </a:p>
          <a:p>
            <a:pPr>
              <a:lnSpc>
                <a:spcPct val="100000"/>
              </a:lnSpc>
            </a:pPr>
            <a:r>
              <a:rPr lang="en-US" spc="100">
                <a:latin typeface="Univers Condensed"/>
                <a:cs typeface="Calibri"/>
              </a:rPr>
              <a:t>Algorithms</a:t>
            </a:r>
          </a:p>
          <a:p>
            <a:pPr>
              <a:lnSpc>
                <a:spcPct val="100000"/>
              </a:lnSpc>
            </a:pPr>
            <a:r>
              <a:rPr lang="en-US" spc="100">
                <a:latin typeface="Univers Condensed"/>
                <a:cs typeface="Calibri"/>
              </a:rPr>
              <a:t>Diagrams</a:t>
            </a:r>
          </a:p>
          <a:p>
            <a:pPr>
              <a:lnSpc>
                <a:spcPct val="100000"/>
              </a:lnSpc>
            </a:pPr>
            <a:r>
              <a:rPr lang="en-US" spc="100">
                <a:latin typeface="Univers Condensed"/>
                <a:cs typeface="Calibri"/>
              </a:rPr>
              <a:t>Product Backlog</a:t>
            </a:r>
          </a:p>
          <a:p>
            <a:r>
              <a:rPr lang="en-US" spc="100">
                <a:latin typeface="Univers Condensed"/>
                <a:cs typeface="Calibri"/>
              </a:rPr>
              <a:t>Sprint 1 Recap</a:t>
            </a:r>
          </a:p>
          <a:p>
            <a:r>
              <a:rPr lang="en-US" spc="100">
                <a:latin typeface="Univers Condensed"/>
                <a:cs typeface="Calibri"/>
              </a:rPr>
              <a:t>Sprint 2 backlog</a:t>
            </a:r>
          </a:p>
          <a:p>
            <a:pPr>
              <a:lnSpc>
                <a:spcPct val="100000"/>
              </a:lnSpc>
            </a:pPr>
            <a:r>
              <a:rPr lang="en-US" spc="100">
                <a:latin typeface="Univers Condensed"/>
                <a:cs typeface="Calibri"/>
              </a:rPr>
              <a:t>Metrics</a:t>
            </a:r>
          </a:p>
          <a:p>
            <a:pPr>
              <a:lnSpc>
                <a:spcPct val="100000"/>
              </a:lnSpc>
            </a:pPr>
            <a:r>
              <a:rPr lang="en-US" spc="100">
                <a:latin typeface="Univers Condensed"/>
                <a:cs typeface="Calibri"/>
              </a:rPr>
              <a:t>Retrospective</a:t>
            </a:r>
          </a:p>
          <a:p>
            <a:r>
              <a:rPr lang="en-US" spc="100">
                <a:latin typeface="Univers Condensed"/>
                <a:cs typeface="Calibri"/>
              </a:rPr>
              <a:t>Sprint 3 planning</a:t>
            </a:r>
          </a:p>
          <a:p>
            <a:pPr>
              <a:lnSpc>
                <a:spcPct val="100000"/>
              </a:lnSpc>
            </a:pPr>
            <a:r>
              <a:rPr lang="en-US" spc="100">
                <a:latin typeface="Univers Condensed"/>
                <a:cs typeface="Calibri"/>
              </a:rPr>
              <a:t>Project demo (App &amp; </a:t>
            </a:r>
            <a:r>
              <a:rPr lang="en-US" spc="100" err="1">
                <a:latin typeface="Univers Condensed"/>
                <a:cs typeface="Calibri"/>
              </a:rPr>
              <a:t>api</a:t>
            </a:r>
            <a:r>
              <a:rPr lang="en-US" spc="100">
                <a:latin typeface="Univers Condensed"/>
                <a:cs typeface="Calibri"/>
              </a:rPr>
              <a:t> Screenshots)</a:t>
            </a:r>
          </a:p>
          <a:p>
            <a:pPr>
              <a:lnSpc>
                <a:spcPct val="100000"/>
              </a:lnSpc>
            </a:pPr>
            <a:r>
              <a:rPr lang="en-US" spc="100">
                <a:latin typeface="Univers Condensed"/>
                <a:cs typeface="Calibri"/>
              </a:rPr>
              <a:t>GitHub link</a:t>
            </a:r>
          </a:p>
          <a:p>
            <a:pPr>
              <a:lnSpc>
                <a:spcPct val="100000"/>
              </a:lnSpc>
            </a:pPr>
            <a:r>
              <a:rPr lang="en-US" spc="100">
                <a:latin typeface="Univers Condensed"/>
                <a:cs typeface="Calibri"/>
              </a:rPr>
              <a:t>Live app demo</a:t>
            </a:r>
          </a:p>
          <a:p>
            <a:pPr>
              <a:lnSpc>
                <a:spcPct val="100000"/>
              </a:lnSpc>
            </a:pPr>
            <a:endParaRPr lang="en-US" sz="2400" b="1" spc="1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E33E3C90-50FC-9ADB-C7FF-8749D46AEE3F}"/>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552EA506-A6E2-5762-2A3A-C3C60595DC55}"/>
              </a:ext>
            </a:extLst>
          </p:cNvPr>
          <p:cNvSpPr>
            <a:spLocks noGrp="1"/>
          </p:cNvSpPr>
          <p:nvPr>
            <p:ph type="sldNum" sz="quarter" idx="11"/>
          </p:nvPr>
        </p:nvSpPr>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222380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C65D91-8245-6C68-6746-481708B61E8A}"/>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4" name="Slide Number Placeholder 3">
            <a:extLst>
              <a:ext uri="{FF2B5EF4-FFF2-40B4-BE49-F238E27FC236}">
                <a16:creationId xmlns:a16="http://schemas.microsoft.com/office/drawing/2014/main" id="{C01FC5D9-2A81-1CFA-BAF4-480B5DC406A1}"/>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20</a:t>
            </a:fld>
            <a:endParaRPr lang="en-US"/>
          </a:p>
        </p:txBody>
      </p:sp>
      <p:sp>
        <p:nvSpPr>
          <p:cNvPr id="14" name="Text Placeholder 5">
            <a:extLst>
              <a:ext uri="{FF2B5EF4-FFF2-40B4-BE49-F238E27FC236}">
                <a16:creationId xmlns:a16="http://schemas.microsoft.com/office/drawing/2014/main" id="{1390D1F2-1F4D-1F49-405E-39DFB180CB60}"/>
              </a:ext>
            </a:extLst>
          </p:cNvPr>
          <p:cNvSpPr>
            <a:spLocks noGrp="1"/>
          </p:cNvSpPr>
          <p:nvPr>
            <p:ph type="body" sz="quarter" idx="15"/>
          </p:nvPr>
        </p:nvSpPr>
        <p:spPr>
          <a:xfrm>
            <a:off x="-1668" y="6138959"/>
            <a:ext cx="9733470" cy="676656"/>
          </a:xfrm>
        </p:spPr>
        <p:txBody>
          <a:bodyPr vert="horz" lIns="0" tIns="0" rIns="0" bIns="0" rtlCol="0" anchor="t">
            <a:noAutofit/>
          </a:bodyPr>
          <a:lstStyle/>
          <a:p>
            <a:r>
              <a:rPr lang="en-US"/>
              <a:t>Context Diagram</a:t>
            </a:r>
          </a:p>
        </p:txBody>
      </p:sp>
      <p:pic>
        <p:nvPicPr>
          <p:cNvPr id="9" name="Picture 8" descr="A diagram of a software company&#10;&#10;AI-generated content may be incorrect.">
            <a:extLst>
              <a:ext uri="{FF2B5EF4-FFF2-40B4-BE49-F238E27FC236}">
                <a16:creationId xmlns:a16="http://schemas.microsoft.com/office/drawing/2014/main" id="{CEBA4B2E-1604-4C9A-D8A7-D88640A971A1}"/>
              </a:ext>
            </a:extLst>
          </p:cNvPr>
          <p:cNvPicPr>
            <a:picLocks noChangeAspect="1"/>
          </p:cNvPicPr>
          <p:nvPr/>
        </p:nvPicPr>
        <p:blipFill>
          <a:blip r:embed="rId2"/>
          <a:stretch>
            <a:fillRect/>
          </a:stretch>
        </p:blipFill>
        <p:spPr>
          <a:xfrm>
            <a:off x="745576" y="314682"/>
            <a:ext cx="10703627" cy="5824536"/>
          </a:xfrm>
          <a:prstGeom prst="rect">
            <a:avLst/>
          </a:prstGeom>
        </p:spPr>
      </p:pic>
    </p:spTree>
    <p:extLst>
      <p:ext uri="{BB962C8B-B14F-4D97-AF65-F5344CB8AC3E}">
        <p14:creationId xmlns:p14="http://schemas.microsoft.com/office/powerpoint/2010/main" val="220154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1C6847-FC47-B327-BB25-FE5066D8838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1C689-7D1E-A0C1-F6CA-EBF839802915}"/>
              </a:ext>
            </a:extLst>
          </p:cNvPr>
          <p:cNvSpPr>
            <a:spLocks noGrp="1"/>
          </p:cNvSpPr>
          <p:nvPr>
            <p:ph type="sldNum" sz="quarter" idx="11"/>
          </p:nvPr>
        </p:nvSpPr>
        <p:spPr/>
        <p:txBody>
          <a:bodyPr/>
          <a:lstStyle/>
          <a:p>
            <a:fld id="{294A09A9-5501-47C1-A89A-A340965A2BE2}" type="slidenum">
              <a:rPr lang="en-US" smtClean="0"/>
              <a:pPr/>
              <a:t>21</a:t>
            </a:fld>
            <a:endParaRPr lang="en-US"/>
          </a:p>
        </p:txBody>
      </p:sp>
      <p:sp>
        <p:nvSpPr>
          <p:cNvPr id="6" name="Text Placeholder 5">
            <a:extLst>
              <a:ext uri="{FF2B5EF4-FFF2-40B4-BE49-F238E27FC236}">
                <a16:creationId xmlns:a16="http://schemas.microsoft.com/office/drawing/2014/main" id="{B3C0538C-2F98-0563-6DCE-67012B3477A5}"/>
              </a:ext>
            </a:extLst>
          </p:cNvPr>
          <p:cNvSpPr>
            <a:spLocks noGrp="1"/>
          </p:cNvSpPr>
          <p:nvPr>
            <p:ph type="body" sz="quarter" idx="15"/>
          </p:nvPr>
        </p:nvSpPr>
        <p:spPr>
          <a:xfrm>
            <a:off x="-1668" y="6172103"/>
            <a:ext cx="7706264" cy="748542"/>
          </a:xfrm>
        </p:spPr>
        <p:txBody>
          <a:bodyPr vert="horz" lIns="0" tIns="0" rIns="0" bIns="0" rtlCol="0" anchor="t">
            <a:noAutofit/>
          </a:bodyPr>
          <a:lstStyle/>
          <a:p>
            <a:r>
              <a:rPr lang="en-US" sz="4400"/>
              <a:t>Architecture Diagram</a:t>
            </a:r>
            <a:endParaRPr lang="en-US"/>
          </a:p>
        </p:txBody>
      </p:sp>
      <p:pic>
        <p:nvPicPr>
          <p:cNvPr id="10" name="Picture 9" descr="A diagram of a person&#10;&#10;AI-generated content may be incorrect.">
            <a:extLst>
              <a:ext uri="{FF2B5EF4-FFF2-40B4-BE49-F238E27FC236}">
                <a16:creationId xmlns:a16="http://schemas.microsoft.com/office/drawing/2014/main" id="{5773D7B8-9DD4-5411-C05F-2970B5EED9B5}"/>
              </a:ext>
            </a:extLst>
          </p:cNvPr>
          <p:cNvPicPr>
            <a:picLocks noChangeAspect="1"/>
          </p:cNvPicPr>
          <p:nvPr/>
        </p:nvPicPr>
        <p:blipFill>
          <a:blip r:embed="rId2"/>
          <a:stretch>
            <a:fillRect/>
          </a:stretch>
        </p:blipFill>
        <p:spPr>
          <a:xfrm>
            <a:off x="791088" y="346778"/>
            <a:ext cx="10609823" cy="5749222"/>
          </a:xfrm>
          <a:prstGeom prst="rect">
            <a:avLst/>
          </a:prstGeom>
        </p:spPr>
      </p:pic>
    </p:spTree>
    <p:extLst>
      <p:ext uri="{BB962C8B-B14F-4D97-AF65-F5344CB8AC3E}">
        <p14:creationId xmlns:p14="http://schemas.microsoft.com/office/powerpoint/2010/main" val="112332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E272DC-CD21-1C55-AE86-23EFCB5B8903}"/>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C3F5B98-D16E-1AF7-A517-6009110A8287}"/>
              </a:ext>
            </a:extLst>
          </p:cNvPr>
          <p:cNvSpPr>
            <a:spLocks noGrp="1"/>
          </p:cNvSpPr>
          <p:nvPr>
            <p:ph type="sldNum" sz="quarter" idx="11"/>
          </p:nvPr>
        </p:nvSpPr>
        <p:spPr/>
        <p:txBody>
          <a:bodyPr/>
          <a:lstStyle/>
          <a:p>
            <a:fld id="{294A09A9-5501-47C1-A89A-A340965A2BE2}" type="slidenum">
              <a:rPr lang="en-US" smtClean="0"/>
              <a:pPr/>
              <a:t>22</a:t>
            </a:fld>
            <a:endParaRPr lang="en-US"/>
          </a:p>
        </p:txBody>
      </p:sp>
      <p:sp>
        <p:nvSpPr>
          <p:cNvPr id="6" name="Text Placeholder 5">
            <a:extLst>
              <a:ext uri="{FF2B5EF4-FFF2-40B4-BE49-F238E27FC236}">
                <a16:creationId xmlns:a16="http://schemas.microsoft.com/office/drawing/2014/main" id="{8E90F536-F4C4-001A-34B2-A4A07D826D0D}"/>
              </a:ext>
            </a:extLst>
          </p:cNvPr>
          <p:cNvSpPr>
            <a:spLocks noGrp="1"/>
          </p:cNvSpPr>
          <p:nvPr>
            <p:ph type="body" sz="quarter" idx="15"/>
          </p:nvPr>
        </p:nvSpPr>
        <p:spPr>
          <a:xfrm>
            <a:off x="202458" y="6184432"/>
            <a:ext cx="8541487" cy="676656"/>
          </a:xfrm>
        </p:spPr>
        <p:txBody>
          <a:bodyPr vert="horz" lIns="0" tIns="0" rIns="0" bIns="0" rtlCol="0" anchor="t">
            <a:noAutofit/>
          </a:bodyPr>
          <a:lstStyle/>
          <a:p>
            <a:r>
              <a:rPr lang="en-US"/>
              <a:t>Sequence diagram</a:t>
            </a:r>
          </a:p>
        </p:txBody>
      </p:sp>
      <p:pic>
        <p:nvPicPr>
          <p:cNvPr id="7" name="Content Placeholder 6" descr="A diagram of a custom fit&#10;&#10;AI-generated content may be incorrect.">
            <a:extLst>
              <a:ext uri="{FF2B5EF4-FFF2-40B4-BE49-F238E27FC236}">
                <a16:creationId xmlns:a16="http://schemas.microsoft.com/office/drawing/2014/main" id="{D716DF09-70A2-FE09-E6D5-09E41CE62930}"/>
              </a:ext>
            </a:extLst>
          </p:cNvPr>
          <p:cNvPicPr>
            <a:picLocks noGrp="1" noChangeAspect="1"/>
          </p:cNvPicPr>
          <p:nvPr>
            <p:ph sz="quarter" idx="12"/>
          </p:nvPr>
        </p:nvPicPr>
        <p:blipFill>
          <a:blip r:embed="rId2"/>
          <a:stretch>
            <a:fillRect/>
          </a:stretch>
        </p:blipFill>
        <p:spPr>
          <a:xfrm>
            <a:off x="199893" y="1354024"/>
            <a:ext cx="11686811" cy="4123370"/>
          </a:xfrm>
        </p:spPr>
      </p:pic>
    </p:spTree>
    <p:extLst>
      <p:ext uri="{BB962C8B-B14F-4D97-AF65-F5344CB8AC3E}">
        <p14:creationId xmlns:p14="http://schemas.microsoft.com/office/powerpoint/2010/main" val="320855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0AEFE5-AC21-4640-7E40-235DFDFC213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0D4AC10-5D84-EF31-BD51-FED8ADEA6810}"/>
              </a:ext>
            </a:extLst>
          </p:cNvPr>
          <p:cNvSpPr>
            <a:spLocks noGrp="1"/>
          </p:cNvSpPr>
          <p:nvPr>
            <p:ph type="sldNum" sz="quarter" idx="11"/>
          </p:nvPr>
        </p:nvSpPr>
        <p:spPr/>
        <p:txBody>
          <a:bodyPr/>
          <a:lstStyle/>
          <a:p>
            <a:fld id="{294A09A9-5501-47C1-A89A-A340965A2BE2}" type="slidenum">
              <a:rPr lang="en-US" smtClean="0"/>
              <a:pPr/>
              <a:t>23</a:t>
            </a:fld>
            <a:endParaRPr lang="en-US"/>
          </a:p>
        </p:txBody>
      </p:sp>
      <p:sp>
        <p:nvSpPr>
          <p:cNvPr id="6" name="Text Placeholder 5">
            <a:extLst>
              <a:ext uri="{FF2B5EF4-FFF2-40B4-BE49-F238E27FC236}">
                <a16:creationId xmlns:a16="http://schemas.microsoft.com/office/drawing/2014/main" id="{FF7FB605-CD41-8699-0332-AD615B1A9565}"/>
              </a:ext>
            </a:extLst>
          </p:cNvPr>
          <p:cNvSpPr>
            <a:spLocks noGrp="1"/>
          </p:cNvSpPr>
          <p:nvPr>
            <p:ph type="body" sz="quarter" idx="15"/>
          </p:nvPr>
        </p:nvSpPr>
        <p:spPr>
          <a:xfrm>
            <a:off x="3120727" y="408078"/>
            <a:ext cx="5954232" cy="676656"/>
          </a:xfrm>
        </p:spPr>
        <p:txBody>
          <a:bodyPr/>
          <a:lstStyle/>
          <a:p>
            <a:r>
              <a:rPr lang="en-US"/>
              <a:t>state diagram</a:t>
            </a:r>
          </a:p>
        </p:txBody>
      </p:sp>
      <p:pic>
        <p:nvPicPr>
          <p:cNvPr id="7" name="Content Placeholder 6" descr="A diagram of a diagram&#10;&#10;AI-generated content may be incorrect.">
            <a:extLst>
              <a:ext uri="{FF2B5EF4-FFF2-40B4-BE49-F238E27FC236}">
                <a16:creationId xmlns:a16="http://schemas.microsoft.com/office/drawing/2014/main" id="{71C1B673-12AC-775C-AFB4-8AC4EE398048}"/>
              </a:ext>
            </a:extLst>
          </p:cNvPr>
          <p:cNvPicPr>
            <a:picLocks noGrp="1" noChangeAspect="1"/>
          </p:cNvPicPr>
          <p:nvPr>
            <p:ph sz="quarter" idx="12"/>
          </p:nvPr>
        </p:nvPicPr>
        <p:blipFill>
          <a:blip r:embed="rId2"/>
          <a:stretch>
            <a:fillRect/>
          </a:stretch>
        </p:blipFill>
        <p:spPr>
          <a:xfrm>
            <a:off x="268533" y="1516583"/>
            <a:ext cx="11664155" cy="4345696"/>
          </a:xfrm>
        </p:spPr>
      </p:pic>
    </p:spTree>
    <p:extLst>
      <p:ext uri="{BB962C8B-B14F-4D97-AF65-F5344CB8AC3E}">
        <p14:creationId xmlns:p14="http://schemas.microsoft.com/office/powerpoint/2010/main" val="365518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26B1FF-5CF1-918D-1476-C4962A87391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0682A3-741C-0571-EE7C-FB6FD5CAA457}"/>
              </a:ext>
            </a:extLst>
          </p:cNvPr>
          <p:cNvSpPr>
            <a:spLocks noGrp="1"/>
          </p:cNvSpPr>
          <p:nvPr>
            <p:ph type="sldNum" sz="quarter" idx="11"/>
          </p:nvPr>
        </p:nvSpPr>
        <p:spPr/>
        <p:txBody>
          <a:bodyPr/>
          <a:lstStyle/>
          <a:p>
            <a:fld id="{294A09A9-5501-47C1-A89A-A340965A2BE2}" type="slidenum">
              <a:rPr lang="en-US" smtClean="0"/>
              <a:pPr/>
              <a:t>24</a:t>
            </a:fld>
            <a:endParaRPr lang="en-US"/>
          </a:p>
        </p:txBody>
      </p:sp>
      <p:sp>
        <p:nvSpPr>
          <p:cNvPr id="6" name="Text Placeholder 5">
            <a:extLst>
              <a:ext uri="{FF2B5EF4-FFF2-40B4-BE49-F238E27FC236}">
                <a16:creationId xmlns:a16="http://schemas.microsoft.com/office/drawing/2014/main" id="{3CA41E03-3BB0-13DD-32C0-DA92240DEBCB}"/>
              </a:ext>
            </a:extLst>
          </p:cNvPr>
          <p:cNvSpPr>
            <a:spLocks noGrp="1"/>
          </p:cNvSpPr>
          <p:nvPr>
            <p:ph type="body" sz="quarter" idx="15"/>
          </p:nvPr>
        </p:nvSpPr>
        <p:spPr>
          <a:xfrm>
            <a:off x="2757448" y="89101"/>
            <a:ext cx="6290930" cy="676656"/>
          </a:xfrm>
        </p:spPr>
        <p:txBody>
          <a:bodyPr vert="horz" lIns="0" tIns="0" rIns="0" bIns="0" rtlCol="0" anchor="t">
            <a:noAutofit/>
          </a:bodyPr>
          <a:lstStyle/>
          <a:p>
            <a:r>
              <a:rPr lang="en-US"/>
              <a:t>Class diagram</a:t>
            </a:r>
          </a:p>
        </p:txBody>
      </p:sp>
      <p:pic>
        <p:nvPicPr>
          <p:cNvPr id="10" name="Content Placeholder 9" descr="A diagram of a computer&#10;&#10;AI-generated content may be incorrect.">
            <a:extLst>
              <a:ext uri="{FF2B5EF4-FFF2-40B4-BE49-F238E27FC236}">
                <a16:creationId xmlns:a16="http://schemas.microsoft.com/office/drawing/2014/main" id="{BF62641D-F49E-50A7-AD47-6AB0B36C2360}"/>
              </a:ext>
            </a:extLst>
          </p:cNvPr>
          <p:cNvPicPr>
            <a:picLocks noGrp="1" noChangeAspect="1"/>
          </p:cNvPicPr>
          <p:nvPr>
            <p:ph sz="quarter" idx="12"/>
          </p:nvPr>
        </p:nvPicPr>
        <p:blipFill>
          <a:blip r:embed="rId2"/>
          <a:stretch>
            <a:fillRect/>
          </a:stretch>
        </p:blipFill>
        <p:spPr>
          <a:xfrm>
            <a:off x="625419" y="895690"/>
            <a:ext cx="10159446" cy="5288468"/>
          </a:xfrm>
        </p:spPr>
      </p:pic>
    </p:spTree>
    <p:extLst>
      <p:ext uri="{BB962C8B-B14F-4D97-AF65-F5344CB8AC3E}">
        <p14:creationId xmlns:p14="http://schemas.microsoft.com/office/powerpoint/2010/main" val="2441490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5150CF-4755-0C1A-B839-0695EA756DE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44E974C-75AB-1F31-FBDB-A2B3C814C7CE}"/>
              </a:ext>
            </a:extLst>
          </p:cNvPr>
          <p:cNvSpPr>
            <a:spLocks noGrp="1"/>
          </p:cNvSpPr>
          <p:nvPr>
            <p:ph type="sldNum" sz="quarter" idx="11"/>
          </p:nvPr>
        </p:nvSpPr>
        <p:spPr/>
        <p:txBody>
          <a:bodyPr/>
          <a:lstStyle/>
          <a:p>
            <a:fld id="{294A09A9-5501-47C1-A89A-A340965A2BE2}" type="slidenum">
              <a:rPr lang="en-US" smtClean="0"/>
              <a:pPr/>
              <a:t>25</a:t>
            </a:fld>
            <a:endParaRPr lang="en-US"/>
          </a:p>
        </p:txBody>
      </p:sp>
      <p:sp>
        <p:nvSpPr>
          <p:cNvPr id="6" name="Text Placeholder 5">
            <a:extLst>
              <a:ext uri="{FF2B5EF4-FFF2-40B4-BE49-F238E27FC236}">
                <a16:creationId xmlns:a16="http://schemas.microsoft.com/office/drawing/2014/main" id="{2A5ADDC0-3D27-DDAA-FA9B-46FB4235693F}"/>
              </a:ext>
            </a:extLst>
          </p:cNvPr>
          <p:cNvSpPr>
            <a:spLocks noGrp="1"/>
          </p:cNvSpPr>
          <p:nvPr>
            <p:ph type="body" sz="quarter" idx="15"/>
          </p:nvPr>
        </p:nvSpPr>
        <p:spPr>
          <a:xfrm>
            <a:off x="3811843" y="124543"/>
            <a:ext cx="4572000" cy="676656"/>
          </a:xfrm>
        </p:spPr>
        <p:txBody>
          <a:bodyPr vert="horz" lIns="0" tIns="0" rIns="0" bIns="0" rtlCol="0" anchor="t">
            <a:noAutofit/>
          </a:bodyPr>
          <a:lstStyle/>
          <a:p>
            <a:r>
              <a:rPr lang="en-US"/>
              <a:t>er diagram</a:t>
            </a:r>
          </a:p>
        </p:txBody>
      </p:sp>
      <p:pic>
        <p:nvPicPr>
          <p:cNvPr id="7" name="Content Placeholder 6" descr="A diagram of a diagram&#10;&#10;AI-generated content may be incorrect.">
            <a:extLst>
              <a:ext uri="{FF2B5EF4-FFF2-40B4-BE49-F238E27FC236}">
                <a16:creationId xmlns:a16="http://schemas.microsoft.com/office/drawing/2014/main" id="{9841C3AC-4072-7283-13BA-7582A849D556}"/>
              </a:ext>
            </a:extLst>
          </p:cNvPr>
          <p:cNvPicPr>
            <a:picLocks noGrp="1" noChangeAspect="1"/>
          </p:cNvPicPr>
          <p:nvPr>
            <p:ph sz="quarter" idx="12"/>
          </p:nvPr>
        </p:nvPicPr>
        <p:blipFill>
          <a:blip r:embed="rId2"/>
          <a:stretch>
            <a:fillRect/>
          </a:stretch>
        </p:blipFill>
        <p:spPr>
          <a:xfrm>
            <a:off x="1474230" y="979316"/>
            <a:ext cx="9156306" cy="5217671"/>
          </a:xfrm>
        </p:spPr>
      </p:pic>
    </p:spTree>
    <p:extLst>
      <p:ext uri="{BB962C8B-B14F-4D97-AF65-F5344CB8AC3E}">
        <p14:creationId xmlns:p14="http://schemas.microsoft.com/office/powerpoint/2010/main" val="2896919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4D5B2-5CAF-2570-9C06-A5EF754B1F6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762DCEC-21F0-40CE-DC44-05A7AEB69FD3}"/>
              </a:ext>
            </a:extLst>
          </p:cNvPr>
          <p:cNvSpPr>
            <a:spLocks noGrp="1"/>
          </p:cNvSpPr>
          <p:nvPr>
            <p:ph type="title"/>
          </p:nvPr>
        </p:nvSpPr>
        <p:spPr>
          <a:xfrm>
            <a:off x="605790" y="381000"/>
            <a:ext cx="10984230" cy="1325563"/>
          </a:xfrm>
        </p:spPr>
        <p:txBody>
          <a:bodyPr/>
          <a:lstStyle/>
          <a:p>
            <a:r>
              <a:rPr lang="en-US">
                <a:solidFill>
                  <a:schemeClr val="tx2">
                    <a:lumMod val="60000"/>
                    <a:lumOff val="40000"/>
                  </a:schemeClr>
                </a:solidFill>
              </a:rPr>
              <a:t>Sprint 1 Recap</a:t>
            </a:r>
            <a:endParaRPr lang="en-US">
              <a:ln w="15875">
                <a:solidFill>
                  <a:srgbClr val="FFFFFF"/>
                </a:solidFill>
              </a:ln>
              <a:solidFill>
                <a:schemeClr val="tx2">
                  <a:lumMod val="60000"/>
                  <a:lumOff val="40000"/>
                </a:schemeClr>
              </a:solidFill>
            </a:endParaRPr>
          </a:p>
        </p:txBody>
      </p:sp>
      <p:sp>
        <p:nvSpPr>
          <p:cNvPr id="4" name="Footer Placeholder 3">
            <a:extLst>
              <a:ext uri="{FF2B5EF4-FFF2-40B4-BE49-F238E27FC236}">
                <a16:creationId xmlns:a16="http://schemas.microsoft.com/office/drawing/2014/main" id="{BCA2CBEC-1425-10C8-A6D1-5A81562D9E5C}"/>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510CF7EE-325C-0740-D16D-07EDD340DD3B}"/>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26</a:t>
            </a:fld>
            <a:endParaRPr lang="en-US"/>
          </a:p>
        </p:txBody>
      </p:sp>
      <p:sp>
        <p:nvSpPr>
          <p:cNvPr id="3" name="TextBox 2">
            <a:extLst>
              <a:ext uri="{FF2B5EF4-FFF2-40B4-BE49-F238E27FC236}">
                <a16:creationId xmlns:a16="http://schemas.microsoft.com/office/drawing/2014/main" id="{C3916D82-6FD0-CB36-77C3-4EB75A63BC9B}"/>
              </a:ext>
            </a:extLst>
          </p:cNvPr>
          <p:cNvSpPr txBox="1"/>
          <p:nvPr/>
        </p:nvSpPr>
        <p:spPr>
          <a:xfrm>
            <a:off x="934590" y="1763378"/>
            <a:ext cx="1035103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342900" indent="-342900">
              <a:buFont typeface="Arial"/>
              <a:buChar char="•"/>
            </a:pPr>
            <a:r>
              <a:rPr lang="en-US" sz="2800">
                <a:solidFill>
                  <a:schemeClr val="bg1"/>
                </a:solidFill>
              </a:rPr>
              <a:t>Created delete account function</a:t>
            </a:r>
          </a:p>
          <a:p>
            <a:pPr marL="342900" indent="-342900">
              <a:buFont typeface="Arial"/>
              <a:buChar char="•"/>
            </a:pPr>
            <a:r>
              <a:rPr lang="en-US" sz="2800">
                <a:solidFill>
                  <a:schemeClr val="bg1"/>
                </a:solidFill>
              </a:rPr>
              <a:t>Workout tracker for exercises established</a:t>
            </a:r>
          </a:p>
          <a:p>
            <a:pPr marL="342900" indent="-342900">
              <a:buFont typeface="Arial"/>
              <a:buChar char="•"/>
            </a:pPr>
            <a:r>
              <a:rPr lang="en-US" sz="2800">
                <a:solidFill>
                  <a:schemeClr val="bg1"/>
                </a:solidFill>
              </a:rPr>
              <a:t>Generated workout based on the quiz data from fitness user</a:t>
            </a:r>
          </a:p>
          <a:p>
            <a:pPr marL="342900" indent="-342900">
              <a:buFont typeface="Arial"/>
              <a:buChar char="•"/>
            </a:pPr>
            <a:r>
              <a:rPr lang="en-US" sz="2800">
                <a:solidFill>
                  <a:schemeClr val="bg1"/>
                </a:solidFill>
              </a:rPr>
              <a:t>Finalized front-end design for web app</a:t>
            </a:r>
          </a:p>
          <a:p>
            <a:pPr marL="342900" indent="-342900">
              <a:buFont typeface="Arial"/>
              <a:buChar char="•"/>
            </a:pPr>
            <a:r>
              <a:rPr lang="en-US" sz="2800">
                <a:solidFill>
                  <a:schemeClr val="bg1"/>
                </a:solidFill>
              </a:rPr>
              <a:t>Developed product features and requirements</a:t>
            </a:r>
          </a:p>
          <a:p>
            <a:pPr marL="342900" indent="-342900">
              <a:buFont typeface="Arial"/>
              <a:buChar char="•"/>
            </a:pPr>
            <a:endParaRPr lang="en-US" sz="2800">
              <a:solidFill>
                <a:schemeClr val="bg1"/>
              </a:solidFill>
            </a:endParaRPr>
          </a:p>
          <a:p>
            <a:pPr marL="342900" indent="-342900">
              <a:buFont typeface="Arial"/>
              <a:buChar char="•"/>
            </a:pPr>
            <a:endParaRPr lang="en-US" sz="2800">
              <a:solidFill>
                <a:schemeClr val="bg1"/>
              </a:solidFill>
            </a:endParaRPr>
          </a:p>
        </p:txBody>
      </p:sp>
    </p:spTree>
    <p:extLst>
      <p:ext uri="{BB962C8B-B14F-4D97-AF65-F5344CB8AC3E}">
        <p14:creationId xmlns:p14="http://schemas.microsoft.com/office/powerpoint/2010/main" val="794254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14BD-A32F-5FB6-FACE-4ABBA53C5B97}"/>
              </a:ext>
            </a:extLst>
          </p:cNvPr>
          <p:cNvSpPr>
            <a:spLocks noGrp="1"/>
          </p:cNvSpPr>
          <p:nvPr>
            <p:ph type="title"/>
          </p:nvPr>
        </p:nvSpPr>
        <p:spPr>
          <a:xfrm>
            <a:off x="458565" y="0"/>
            <a:ext cx="10289948" cy="931653"/>
          </a:xfrm>
        </p:spPr>
        <p:txBody>
          <a:bodyPr/>
          <a:lstStyle/>
          <a:p>
            <a:r>
              <a:rPr lang="en-US">
                <a:solidFill>
                  <a:schemeClr val="accent5"/>
                </a:solidFill>
              </a:rPr>
              <a:t>Product Backlog</a:t>
            </a:r>
          </a:p>
        </p:txBody>
      </p:sp>
      <p:sp>
        <p:nvSpPr>
          <p:cNvPr id="3" name="Footer Placeholder 2">
            <a:extLst>
              <a:ext uri="{FF2B5EF4-FFF2-40B4-BE49-F238E27FC236}">
                <a16:creationId xmlns:a16="http://schemas.microsoft.com/office/drawing/2014/main" id="{7F41A621-A54F-D9C5-5CCF-4525452E8BE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67436BE-4E27-E7BE-C6A3-8F6E56CA93E6}"/>
              </a:ext>
            </a:extLst>
          </p:cNvPr>
          <p:cNvSpPr>
            <a:spLocks noGrp="1"/>
          </p:cNvSpPr>
          <p:nvPr>
            <p:ph type="sldNum" sz="quarter" idx="11"/>
          </p:nvPr>
        </p:nvSpPr>
        <p:spPr/>
        <p:txBody>
          <a:bodyPr/>
          <a:lstStyle/>
          <a:p>
            <a:fld id="{294A09A9-5501-47C1-A89A-A340965A2BE2}" type="slidenum">
              <a:rPr lang="en-US" smtClean="0"/>
              <a:pPr/>
              <a:t>27</a:t>
            </a:fld>
            <a:endParaRPr lang="en-US"/>
          </a:p>
        </p:txBody>
      </p:sp>
      <p:pic>
        <p:nvPicPr>
          <p:cNvPr id="8" name="Picture 7">
            <a:extLst>
              <a:ext uri="{FF2B5EF4-FFF2-40B4-BE49-F238E27FC236}">
                <a16:creationId xmlns:a16="http://schemas.microsoft.com/office/drawing/2014/main" id="{606C86CD-C325-09B6-BE78-51F58B6A7F72}"/>
              </a:ext>
            </a:extLst>
          </p:cNvPr>
          <p:cNvPicPr>
            <a:picLocks noChangeAspect="1"/>
          </p:cNvPicPr>
          <p:nvPr/>
        </p:nvPicPr>
        <p:blipFill>
          <a:blip r:embed="rId2"/>
          <a:stretch>
            <a:fillRect/>
          </a:stretch>
        </p:blipFill>
        <p:spPr>
          <a:xfrm>
            <a:off x="8759406" y="234621"/>
            <a:ext cx="1143000" cy="695325"/>
          </a:xfrm>
          <a:prstGeom prst="rect">
            <a:avLst/>
          </a:prstGeom>
        </p:spPr>
      </p:pic>
      <p:pic>
        <p:nvPicPr>
          <p:cNvPr id="5" name="Picture 4">
            <a:extLst>
              <a:ext uri="{FF2B5EF4-FFF2-40B4-BE49-F238E27FC236}">
                <a16:creationId xmlns:a16="http://schemas.microsoft.com/office/drawing/2014/main" id="{6FDDF52B-8FAC-6F5C-3214-BDA7908D2B7D}"/>
              </a:ext>
            </a:extLst>
          </p:cNvPr>
          <p:cNvPicPr>
            <a:picLocks noChangeAspect="1"/>
          </p:cNvPicPr>
          <p:nvPr/>
        </p:nvPicPr>
        <p:blipFill>
          <a:blip r:embed="rId3"/>
          <a:stretch>
            <a:fillRect/>
          </a:stretch>
        </p:blipFill>
        <p:spPr>
          <a:xfrm>
            <a:off x="0" y="1036461"/>
            <a:ext cx="12192000" cy="4785079"/>
          </a:xfrm>
          <a:prstGeom prst="rect">
            <a:avLst/>
          </a:prstGeom>
        </p:spPr>
      </p:pic>
    </p:spTree>
    <p:extLst>
      <p:ext uri="{BB962C8B-B14F-4D97-AF65-F5344CB8AC3E}">
        <p14:creationId xmlns:p14="http://schemas.microsoft.com/office/powerpoint/2010/main" val="344195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5826-1F62-D3AA-F8C9-BBEA99DC0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06CCE-93C6-5EE5-D00A-D320AE0B7F43}"/>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60C354C3-D3DC-4580-0A7A-98468068E39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908B926-62C5-1917-D54D-94AC639F4DE3}"/>
              </a:ext>
            </a:extLst>
          </p:cNvPr>
          <p:cNvSpPr>
            <a:spLocks noGrp="1"/>
          </p:cNvSpPr>
          <p:nvPr>
            <p:ph type="sldNum" sz="quarter" idx="11"/>
          </p:nvPr>
        </p:nvSpPr>
        <p:spPr/>
        <p:txBody>
          <a:bodyPr/>
          <a:lstStyle/>
          <a:p>
            <a:fld id="{294A09A9-5501-47C1-A89A-A340965A2BE2}" type="slidenum">
              <a:rPr lang="en-US" smtClean="0"/>
              <a:pPr/>
              <a:t>28</a:t>
            </a:fld>
            <a:endParaRPr lang="en-US"/>
          </a:p>
        </p:txBody>
      </p:sp>
      <p:pic>
        <p:nvPicPr>
          <p:cNvPr id="8" name="Picture 7">
            <a:extLst>
              <a:ext uri="{FF2B5EF4-FFF2-40B4-BE49-F238E27FC236}">
                <a16:creationId xmlns:a16="http://schemas.microsoft.com/office/drawing/2014/main" id="{78E6428B-D50D-3528-D727-DC6AA82C627F}"/>
              </a:ext>
            </a:extLst>
          </p:cNvPr>
          <p:cNvPicPr>
            <a:picLocks noChangeAspect="1"/>
          </p:cNvPicPr>
          <p:nvPr/>
        </p:nvPicPr>
        <p:blipFill>
          <a:blip r:embed="rId2"/>
          <a:stretch>
            <a:fillRect/>
          </a:stretch>
        </p:blipFill>
        <p:spPr>
          <a:xfrm>
            <a:off x="8843753" y="204141"/>
            <a:ext cx="1143000" cy="695325"/>
          </a:xfrm>
          <a:prstGeom prst="rect">
            <a:avLst/>
          </a:prstGeom>
        </p:spPr>
      </p:pic>
      <p:pic>
        <p:nvPicPr>
          <p:cNvPr id="11" name="Picture 10">
            <a:extLst>
              <a:ext uri="{FF2B5EF4-FFF2-40B4-BE49-F238E27FC236}">
                <a16:creationId xmlns:a16="http://schemas.microsoft.com/office/drawing/2014/main" id="{642A59A5-E344-B18D-5FBA-F64B27E0E908}"/>
              </a:ext>
            </a:extLst>
          </p:cNvPr>
          <p:cNvPicPr>
            <a:picLocks noChangeAspect="1"/>
          </p:cNvPicPr>
          <p:nvPr/>
        </p:nvPicPr>
        <p:blipFill>
          <a:blip r:embed="rId3"/>
          <a:srcRect t="36967" r="-1010" b="-481"/>
          <a:stretch/>
        </p:blipFill>
        <p:spPr>
          <a:xfrm>
            <a:off x="9993533" y="456297"/>
            <a:ext cx="2030078" cy="477924"/>
          </a:xfrm>
          <a:prstGeom prst="rect">
            <a:avLst/>
          </a:prstGeom>
        </p:spPr>
      </p:pic>
      <p:pic>
        <p:nvPicPr>
          <p:cNvPr id="7" name="Picture 6">
            <a:extLst>
              <a:ext uri="{FF2B5EF4-FFF2-40B4-BE49-F238E27FC236}">
                <a16:creationId xmlns:a16="http://schemas.microsoft.com/office/drawing/2014/main" id="{CCDBCAE1-BA5C-8F84-E0C4-9CDC223CB9B0}"/>
              </a:ext>
            </a:extLst>
          </p:cNvPr>
          <p:cNvPicPr>
            <a:picLocks noChangeAspect="1"/>
          </p:cNvPicPr>
          <p:nvPr/>
        </p:nvPicPr>
        <p:blipFill>
          <a:blip r:embed="rId4"/>
          <a:stretch>
            <a:fillRect/>
          </a:stretch>
        </p:blipFill>
        <p:spPr>
          <a:xfrm>
            <a:off x="0" y="1244131"/>
            <a:ext cx="12192000" cy="4369737"/>
          </a:xfrm>
          <a:prstGeom prst="rect">
            <a:avLst/>
          </a:prstGeom>
        </p:spPr>
      </p:pic>
    </p:spTree>
    <p:extLst>
      <p:ext uri="{BB962C8B-B14F-4D97-AF65-F5344CB8AC3E}">
        <p14:creationId xmlns:p14="http://schemas.microsoft.com/office/powerpoint/2010/main" val="107430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EA99-A236-CC4D-C6F1-342F58F2F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913-54A4-9137-3877-95AB8CDD286F}"/>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C74C2EFC-2352-D97B-487F-36CF0D86C46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967CD15-90BD-5850-46B1-304511BA2DF1}"/>
              </a:ext>
            </a:extLst>
          </p:cNvPr>
          <p:cNvSpPr>
            <a:spLocks noGrp="1"/>
          </p:cNvSpPr>
          <p:nvPr>
            <p:ph type="sldNum" sz="quarter" idx="11"/>
          </p:nvPr>
        </p:nvSpPr>
        <p:spPr/>
        <p:txBody>
          <a:bodyPr/>
          <a:lstStyle/>
          <a:p>
            <a:fld id="{294A09A9-5501-47C1-A89A-A340965A2BE2}" type="slidenum">
              <a:rPr lang="en-US" smtClean="0"/>
              <a:pPr/>
              <a:t>29</a:t>
            </a:fld>
            <a:endParaRPr lang="en-US"/>
          </a:p>
        </p:txBody>
      </p:sp>
      <p:pic>
        <p:nvPicPr>
          <p:cNvPr id="8" name="Picture 7">
            <a:extLst>
              <a:ext uri="{FF2B5EF4-FFF2-40B4-BE49-F238E27FC236}">
                <a16:creationId xmlns:a16="http://schemas.microsoft.com/office/drawing/2014/main" id="{96C0579A-0253-A925-AC5A-F721C9ACDEB6}"/>
              </a:ext>
            </a:extLst>
          </p:cNvPr>
          <p:cNvPicPr>
            <a:picLocks noChangeAspect="1"/>
          </p:cNvPicPr>
          <p:nvPr/>
        </p:nvPicPr>
        <p:blipFill>
          <a:blip r:embed="rId2"/>
          <a:stretch>
            <a:fillRect/>
          </a:stretch>
        </p:blipFill>
        <p:spPr>
          <a:xfrm>
            <a:off x="8874233" y="234621"/>
            <a:ext cx="1143000" cy="695325"/>
          </a:xfrm>
          <a:prstGeom prst="rect">
            <a:avLst/>
          </a:prstGeom>
        </p:spPr>
      </p:pic>
      <p:pic>
        <p:nvPicPr>
          <p:cNvPr id="9" name="Picture 8">
            <a:extLst>
              <a:ext uri="{FF2B5EF4-FFF2-40B4-BE49-F238E27FC236}">
                <a16:creationId xmlns:a16="http://schemas.microsoft.com/office/drawing/2014/main" id="{BB8C9550-0105-80BE-8FCC-218A8582CE2D}"/>
              </a:ext>
            </a:extLst>
          </p:cNvPr>
          <p:cNvPicPr>
            <a:picLocks noChangeAspect="1"/>
          </p:cNvPicPr>
          <p:nvPr/>
        </p:nvPicPr>
        <p:blipFill>
          <a:blip r:embed="rId3"/>
          <a:stretch>
            <a:fillRect/>
          </a:stretch>
        </p:blipFill>
        <p:spPr>
          <a:xfrm>
            <a:off x="50800" y="1472122"/>
            <a:ext cx="12090400" cy="3923916"/>
          </a:xfrm>
          <a:prstGeom prst="rect">
            <a:avLst/>
          </a:prstGeom>
        </p:spPr>
      </p:pic>
      <p:pic>
        <p:nvPicPr>
          <p:cNvPr id="11" name="Picture 10">
            <a:extLst>
              <a:ext uri="{FF2B5EF4-FFF2-40B4-BE49-F238E27FC236}">
                <a16:creationId xmlns:a16="http://schemas.microsoft.com/office/drawing/2014/main" id="{289FAA93-3E5F-5CD5-E2D8-20BFBAFAEE7C}"/>
              </a:ext>
            </a:extLst>
          </p:cNvPr>
          <p:cNvPicPr>
            <a:picLocks noChangeAspect="1"/>
          </p:cNvPicPr>
          <p:nvPr/>
        </p:nvPicPr>
        <p:blipFill>
          <a:blip r:embed="rId4"/>
          <a:srcRect t="36967" r="-1010" b="-481"/>
          <a:stretch/>
        </p:blipFill>
        <p:spPr>
          <a:xfrm>
            <a:off x="10115453" y="344537"/>
            <a:ext cx="2030078" cy="477924"/>
          </a:xfrm>
          <a:prstGeom prst="rect">
            <a:avLst/>
          </a:prstGeom>
        </p:spPr>
      </p:pic>
    </p:spTree>
    <p:extLst>
      <p:ext uri="{BB962C8B-B14F-4D97-AF65-F5344CB8AC3E}">
        <p14:creationId xmlns:p14="http://schemas.microsoft.com/office/powerpoint/2010/main" val="3212248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 Placeholder 122">
            <a:extLst>
              <a:ext uri="{FF2B5EF4-FFF2-40B4-BE49-F238E27FC236}">
                <a16:creationId xmlns:a16="http://schemas.microsoft.com/office/drawing/2014/main" id="{4D816F4A-0E7C-CA29-B498-2883D60A7E00}"/>
              </a:ext>
            </a:extLst>
          </p:cNvPr>
          <p:cNvSpPr>
            <a:spLocks noGrp="1"/>
          </p:cNvSpPr>
          <p:nvPr>
            <p:ph type="body" sz="quarter" idx="28"/>
          </p:nvPr>
        </p:nvSpPr>
        <p:spPr/>
        <p:txBody>
          <a:bodyPr/>
          <a:lstStyle/>
          <a:p>
            <a:r>
              <a:rPr lang="en-US"/>
              <a:t>Adrian </a:t>
            </a:r>
            <a:r>
              <a:rPr lang="en-US" err="1"/>
              <a:t>egasan</a:t>
            </a:r>
            <a:endParaRPr lang="en-US"/>
          </a:p>
        </p:txBody>
      </p:sp>
      <p:sp>
        <p:nvSpPr>
          <p:cNvPr id="131" name="Title 130">
            <a:extLst>
              <a:ext uri="{FF2B5EF4-FFF2-40B4-BE49-F238E27FC236}">
                <a16:creationId xmlns:a16="http://schemas.microsoft.com/office/drawing/2014/main" id="{49AFDF2E-A960-A660-E9BD-95F8AE8322A2}"/>
              </a:ext>
            </a:extLst>
          </p:cNvPr>
          <p:cNvSpPr>
            <a:spLocks noGrp="1"/>
          </p:cNvSpPr>
          <p:nvPr>
            <p:ph type="title"/>
          </p:nvPr>
        </p:nvSpPr>
        <p:spPr/>
        <p:txBody>
          <a:bodyPr/>
          <a:lstStyle/>
          <a:p>
            <a:r>
              <a:rPr lang="en-US"/>
              <a:t>MEET the fitforce team</a:t>
            </a:r>
            <a:br>
              <a:rPr lang="en-US"/>
            </a:br>
            <a:endParaRPr lang="en-US"/>
          </a:p>
        </p:txBody>
      </p:sp>
      <p:sp>
        <p:nvSpPr>
          <p:cNvPr id="125" name="Text Placeholder 124">
            <a:extLst>
              <a:ext uri="{FF2B5EF4-FFF2-40B4-BE49-F238E27FC236}">
                <a16:creationId xmlns:a16="http://schemas.microsoft.com/office/drawing/2014/main" id="{316445A1-1A18-B345-F84B-8FD599140538}"/>
              </a:ext>
            </a:extLst>
          </p:cNvPr>
          <p:cNvSpPr>
            <a:spLocks noGrp="1"/>
          </p:cNvSpPr>
          <p:nvPr>
            <p:ph type="body" sz="quarter" idx="30"/>
          </p:nvPr>
        </p:nvSpPr>
        <p:spPr/>
        <p:txBody>
          <a:bodyPr/>
          <a:lstStyle/>
          <a:p>
            <a:r>
              <a:rPr lang="en-US"/>
              <a:t>Yaw Mensah</a:t>
            </a:r>
          </a:p>
        </p:txBody>
      </p:sp>
      <p:sp>
        <p:nvSpPr>
          <p:cNvPr id="127" name="Text Placeholder 126">
            <a:extLst>
              <a:ext uri="{FF2B5EF4-FFF2-40B4-BE49-F238E27FC236}">
                <a16:creationId xmlns:a16="http://schemas.microsoft.com/office/drawing/2014/main" id="{46CE568F-8494-9E96-F10D-5837E2CEC646}"/>
              </a:ext>
            </a:extLst>
          </p:cNvPr>
          <p:cNvSpPr>
            <a:spLocks noGrp="1"/>
          </p:cNvSpPr>
          <p:nvPr>
            <p:ph type="body" sz="quarter" idx="32"/>
          </p:nvPr>
        </p:nvSpPr>
        <p:spPr>
          <a:xfrm>
            <a:off x="6446519" y="5330952"/>
            <a:ext cx="2730137" cy="338328"/>
          </a:xfrm>
        </p:spPr>
        <p:txBody>
          <a:bodyPr/>
          <a:lstStyle/>
          <a:p>
            <a:r>
              <a:rPr lang="en-US"/>
              <a:t>Mustafa al-tameemi</a:t>
            </a:r>
          </a:p>
        </p:txBody>
      </p:sp>
      <p:sp>
        <p:nvSpPr>
          <p:cNvPr id="129" name="Text Placeholder 128">
            <a:extLst>
              <a:ext uri="{FF2B5EF4-FFF2-40B4-BE49-F238E27FC236}">
                <a16:creationId xmlns:a16="http://schemas.microsoft.com/office/drawing/2014/main" id="{5AA1DB69-7D58-1113-690A-C45A0DCCC259}"/>
              </a:ext>
            </a:extLst>
          </p:cNvPr>
          <p:cNvSpPr>
            <a:spLocks noGrp="1"/>
          </p:cNvSpPr>
          <p:nvPr>
            <p:ph type="body" sz="quarter" idx="34"/>
          </p:nvPr>
        </p:nvSpPr>
        <p:spPr/>
        <p:txBody>
          <a:bodyPr/>
          <a:lstStyle/>
          <a:p>
            <a:r>
              <a:rPr lang="en-US"/>
              <a:t>Miguel </a:t>
            </a:r>
            <a:r>
              <a:rPr lang="en-US" err="1"/>
              <a:t>lugo</a:t>
            </a:r>
            <a:endParaRPr lang="en-US"/>
          </a:p>
        </p:txBody>
      </p:sp>
      <p:sp>
        <p:nvSpPr>
          <p:cNvPr id="124" name="Text Placeholder 123">
            <a:extLst>
              <a:ext uri="{FF2B5EF4-FFF2-40B4-BE49-F238E27FC236}">
                <a16:creationId xmlns:a16="http://schemas.microsoft.com/office/drawing/2014/main" id="{4CA41424-A2CD-D25F-E0E3-18DEAF709F9B}"/>
              </a:ext>
            </a:extLst>
          </p:cNvPr>
          <p:cNvSpPr>
            <a:spLocks noGrp="1"/>
          </p:cNvSpPr>
          <p:nvPr>
            <p:ph type="body" sz="quarter" idx="29"/>
          </p:nvPr>
        </p:nvSpPr>
        <p:spPr/>
        <p:txBody>
          <a:bodyPr/>
          <a:lstStyle/>
          <a:p>
            <a:r>
              <a:rPr lang="en-US"/>
              <a:t>Front End Developer</a:t>
            </a:r>
          </a:p>
        </p:txBody>
      </p:sp>
      <p:sp>
        <p:nvSpPr>
          <p:cNvPr id="126" name="Text Placeholder 125">
            <a:extLst>
              <a:ext uri="{FF2B5EF4-FFF2-40B4-BE49-F238E27FC236}">
                <a16:creationId xmlns:a16="http://schemas.microsoft.com/office/drawing/2014/main" id="{B41C280C-DB57-5F17-CF6D-1B97290535E8}"/>
              </a:ext>
            </a:extLst>
          </p:cNvPr>
          <p:cNvSpPr>
            <a:spLocks noGrp="1"/>
          </p:cNvSpPr>
          <p:nvPr>
            <p:ph type="body" sz="quarter" idx="31"/>
          </p:nvPr>
        </p:nvSpPr>
        <p:spPr/>
        <p:txBody>
          <a:bodyPr/>
          <a:lstStyle/>
          <a:p>
            <a:r>
              <a:rPr lang="en-US"/>
              <a:t>Back End Developer</a:t>
            </a:r>
          </a:p>
        </p:txBody>
      </p:sp>
      <p:sp>
        <p:nvSpPr>
          <p:cNvPr id="128" name="Text Placeholder 127">
            <a:extLst>
              <a:ext uri="{FF2B5EF4-FFF2-40B4-BE49-F238E27FC236}">
                <a16:creationId xmlns:a16="http://schemas.microsoft.com/office/drawing/2014/main" id="{BDEA5D21-D7F4-3FAE-41DF-80C3A6583165}"/>
              </a:ext>
            </a:extLst>
          </p:cNvPr>
          <p:cNvSpPr>
            <a:spLocks noGrp="1"/>
          </p:cNvSpPr>
          <p:nvPr>
            <p:ph type="body" sz="quarter" idx="33"/>
          </p:nvPr>
        </p:nvSpPr>
        <p:spPr/>
        <p:txBody>
          <a:bodyPr/>
          <a:lstStyle/>
          <a:p>
            <a:r>
              <a:rPr lang="en-US"/>
              <a:t>Back End Developer</a:t>
            </a:r>
          </a:p>
        </p:txBody>
      </p:sp>
      <p:sp>
        <p:nvSpPr>
          <p:cNvPr id="130" name="Text Placeholder 129">
            <a:extLst>
              <a:ext uri="{FF2B5EF4-FFF2-40B4-BE49-F238E27FC236}">
                <a16:creationId xmlns:a16="http://schemas.microsoft.com/office/drawing/2014/main" id="{5F29B393-3932-24D4-125A-4279E8BF02CC}"/>
              </a:ext>
            </a:extLst>
          </p:cNvPr>
          <p:cNvSpPr>
            <a:spLocks noGrp="1"/>
          </p:cNvSpPr>
          <p:nvPr>
            <p:ph type="body" sz="quarter" idx="35"/>
          </p:nvPr>
        </p:nvSpPr>
        <p:spPr/>
        <p:txBody>
          <a:bodyPr/>
          <a:lstStyle/>
          <a:p>
            <a:r>
              <a:rPr lang="en-US"/>
              <a:t>Front End Developer</a:t>
            </a:r>
          </a:p>
        </p:txBody>
      </p:sp>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11"/>
          </p:nvPr>
        </p:nvSpPr>
        <p:spPr/>
        <p:txBody>
          <a:bodyPr/>
          <a:lstStyle/>
          <a:p>
            <a:fld id="{294A09A9-5501-47C1-A89A-A340965A2BE2}" type="slidenum">
              <a:rPr lang="en-US" smtClean="0"/>
              <a:pPr/>
              <a:t>3</a:t>
            </a:fld>
            <a:endParaRPr lang="en-US"/>
          </a:p>
        </p:txBody>
      </p:sp>
      <p:pic>
        <p:nvPicPr>
          <p:cNvPr id="47" name="Picture 46">
            <a:extLst>
              <a:ext uri="{FF2B5EF4-FFF2-40B4-BE49-F238E27FC236}">
                <a16:creationId xmlns:a16="http://schemas.microsoft.com/office/drawing/2014/main" id="{80F6F922-B74D-39B7-F3C2-2755DBCDA0B7}"/>
              </a:ext>
            </a:extLst>
          </p:cNvPr>
          <p:cNvPicPr>
            <a:picLocks noChangeAspect="1"/>
          </p:cNvPicPr>
          <p:nvPr/>
        </p:nvPicPr>
        <p:blipFill>
          <a:blip r:embed="rId3"/>
          <a:stretch>
            <a:fillRect/>
          </a:stretch>
        </p:blipFill>
        <p:spPr>
          <a:xfrm>
            <a:off x="3847084" y="2620798"/>
            <a:ext cx="1651000" cy="2528279"/>
          </a:xfrm>
          <a:prstGeom prst="rect">
            <a:avLst/>
          </a:prstGeom>
        </p:spPr>
      </p:pic>
      <p:pic>
        <p:nvPicPr>
          <p:cNvPr id="49" name="Picture 48" descr="A person smiling for a picture&#10;&#10;Description automatically generated">
            <a:extLst>
              <a:ext uri="{FF2B5EF4-FFF2-40B4-BE49-F238E27FC236}">
                <a16:creationId xmlns:a16="http://schemas.microsoft.com/office/drawing/2014/main" id="{42138FBD-A9E1-15BC-31A9-6E48573FA29E}"/>
              </a:ext>
            </a:extLst>
          </p:cNvPr>
          <p:cNvPicPr>
            <a:picLocks noChangeAspect="1"/>
          </p:cNvPicPr>
          <p:nvPr/>
        </p:nvPicPr>
        <p:blipFill>
          <a:blip r:embed="rId4"/>
          <a:stretch>
            <a:fillRect/>
          </a:stretch>
        </p:blipFill>
        <p:spPr>
          <a:xfrm>
            <a:off x="6786529" y="2608088"/>
            <a:ext cx="1587694" cy="2528279"/>
          </a:xfrm>
          <a:prstGeom prst="rect">
            <a:avLst/>
          </a:prstGeom>
        </p:spPr>
      </p:pic>
      <p:pic>
        <p:nvPicPr>
          <p:cNvPr id="51" name="Picture 50" descr="A person wearing a graduation cap and gown&#10;&#10;Description automatically generated">
            <a:extLst>
              <a:ext uri="{FF2B5EF4-FFF2-40B4-BE49-F238E27FC236}">
                <a16:creationId xmlns:a16="http://schemas.microsoft.com/office/drawing/2014/main" id="{4D482469-18E0-69B9-CFCD-F594190AC1C2}"/>
              </a:ext>
            </a:extLst>
          </p:cNvPr>
          <p:cNvPicPr>
            <a:picLocks noChangeAspect="1"/>
          </p:cNvPicPr>
          <p:nvPr/>
        </p:nvPicPr>
        <p:blipFill>
          <a:blip r:embed="rId5"/>
          <a:stretch>
            <a:fillRect/>
          </a:stretch>
        </p:blipFill>
        <p:spPr>
          <a:xfrm>
            <a:off x="9695180" y="2620798"/>
            <a:ext cx="1746829" cy="2553701"/>
          </a:xfrm>
          <a:prstGeom prst="rect">
            <a:avLst/>
          </a:prstGeom>
        </p:spPr>
      </p:pic>
      <p:pic>
        <p:nvPicPr>
          <p:cNvPr id="53" name="Picture 52" descr="A person in a suit and tie&#10;&#10;Description automatically generated">
            <a:extLst>
              <a:ext uri="{FF2B5EF4-FFF2-40B4-BE49-F238E27FC236}">
                <a16:creationId xmlns:a16="http://schemas.microsoft.com/office/drawing/2014/main" id="{958CBB14-63EB-12E5-86B5-AF28BBAD8F88}"/>
              </a:ext>
            </a:extLst>
          </p:cNvPr>
          <p:cNvPicPr>
            <a:picLocks noChangeAspect="1"/>
          </p:cNvPicPr>
          <p:nvPr/>
        </p:nvPicPr>
        <p:blipFill>
          <a:blip r:embed="rId6"/>
          <a:stretch>
            <a:fillRect/>
          </a:stretch>
        </p:blipFill>
        <p:spPr>
          <a:xfrm>
            <a:off x="951030" y="2626239"/>
            <a:ext cx="1627523" cy="2548260"/>
          </a:xfrm>
          <a:prstGeom prst="rect">
            <a:avLst/>
          </a:prstGeom>
        </p:spPr>
      </p:pic>
    </p:spTree>
    <p:extLst>
      <p:ext uri="{BB962C8B-B14F-4D97-AF65-F5344CB8AC3E}">
        <p14:creationId xmlns:p14="http://schemas.microsoft.com/office/powerpoint/2010/main" val="993688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891D-8DDC-6432-BA6A-2B9E0044C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5A6F5-01C5-206C-BF17-743F96F1094D}"/>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5D55CF9C-F7CE-49C6-D320-331246272E7B}"/>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ED1B827A-502D-DC86-EC04-FD89F60794CD}"/>
              </a:ext>
            </a:extLst>
          </p:cNvPr>
          <p:cNvSpPr>
            <a:spLocks noGrp="1"/>
          </p:cNvSpPr>
          <p:nvPr>
            <p:ph type="sldNum" sz="quarter" idx="11"/>
          </p:nvPr>
        </p:nvSpPr>
        <p:spPr/>
        <p:txBody>
          <a:bodyPr/>
          <a:lstStyle/>
          <a:p>
            <a:fld id="{294A09A9-5501-47C1-A89A-A340965A2BE2}" type="slidenum">
              <a:rPr lang="en-US" smtClean="0"/>
              <a:pPr/>
              <a:t>30</a:t>
            </a:fld>
            <a:endParaRPr lang="en-US"/>
          </a:p>
        </p:txBody>
      </p:sp>
      <p:pic>
        <p:nvPicPr>
          <p:cNvPr id="8" name="Picture 7">
            <a:extLst>
              <a:ext uri="{FF2B5EF4-FFF2-40B4-BE49-F238E27FC236}">
                <a16:creationId xmlns:a16="http://schemas.microsoft.com/office/drawing/2014/main" id="{A75EDF1A-0CED-16E3-1E4B-9B00E6564396}"/>
              </a:ext>
            </a:extLst>
          </p:cNvPr>
          <p:cNvPicPr>
            <a:picLocks noChangeAspect="1"/>
          </p:cNvPicPr>
          <p:nvPr/>
        </p:nvPicPr>
        <p:blipFill>
          <a:blip r:embed="rId2"/>
          <a:stretch>
            <a:fillRect/>
          </a:stretch>
        </p:blipFill>
        <p:spPr>
          <a:xfrm>
            <a:off x="8843753" y="234621"/>
            <a:ext cx="1143000" cy="695325"/>
          </a:xfrm>
          <a:prstGeom prst="rect">
            <a:avLst/>
          </a:prstGeom>
        </p:spPr>
      </p:pic>
      <p:pic>
        <p:nvPicPr>
          <p:cNvPr id="5" name="Picture 4">
            <a:extLst>
              <a:ext uri="{FF2B5EF4-FFF2-40B4-BE49-F238E27FC236}">
                <a16:creationId xmlns:a16="http://schemas.microsoft.com/office/drawing/2014/main" id="{0DA6D479-6568-736E-B0A7-B742B2DD57F3}"/>
              </a:ext>
            </a:extLst>
          </p:cNvPr>
          <p:cNvPicPr>
            <a:picLocks noChangeAspect="1"/>
          </p:cNvPicPr>
          <p:nvPr/>
        </p:nvPicPr>
        <p:blipFill>
          <a:blip r:embed="rId3"/>
          <a:stretch>
            <a:fillRect/>
          </a:stretch>
        </p:blipFill>
        <p:spPr>
          <a:xfrm>
            <a:off x="60960" y="1573722"/>
            <a:ext cx="12070080" cy="3913756"/>
          </a:xfrm>
          <a:prstGeom prst="rect">
            <a:avLst/>
          </a:prstGeom>
        </p:spPr>
      </p:pic>
      <p:pic>
        <p:nvPicPr>
          <p:cNvPr id="9" name="Picture 8">
            <a:extLst>
              <a:ext uri="{FF2B5EF4-FFF2-40B4-BE49-F238E27FC236}">
                <a16:creationId xmlns:a16="http://schemas.microsoft.com/office/drawing/2014/main" id="{E8D2CB77-D1FA-0D45-EFB9-19C333AEF167}"/>
              </a:ext>
            </a:extLst>
          </p:cNvPr>
          <p:cNvPicPr>
            <a:picLocks noChangeAspect="1"/>
          </p:cNvPicPr>
          <p:nvPr/>
        </p:nvPicPr>
        <p:blipFill>
          <a:blip r:embed="rId4"/>
          <a:srcRect t="36967" r="-1010" b="-481"/>
          <a:stretch/>
        </p:blipFill>
        <p:spPr>
          <a:xfrm>
            <a:off x="10105293" y="344537"/>
            <a:ext cx="2030078" cy="477924"/>
          </a:xfrm>
          <a:prstGeom prst="rect">
            <a:avLst/>
          </a:prstGeom>
        </p:spPr>
      </p:pic>
    </p:spTree>
    <p:extLst>
      <p:ext uri="{BB962C8B-B14F-4D97-AF65-F5344CB8AC3E}">
        <p14:creationId xmlns:p14="http://schemas.microsoft.com/office/powerpoint/2010/main" val="23819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CBA5-65EF-FB74-CAEE-623029AC9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932AF-A6D0-5733-34F5-A627D0BBB10A}"/>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A1A86202-E2F4-B235-74F6-D32FFB074893}"/>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E07F6CDC-3FF5-71D8-441E-138801E69B93}"/>
              </a:ext>
            </a:extLst>
          </p:cNvPr>
          <p:cNvSpPr>
            <a:spLocks noGrp="1"/>
          </p:cNvSpPr>
          <p:nvPr>
            <p:ph type="sldNum" sz="quarter" idx="11"/>
          </p:nvPr>
        </p:nvSpPr>
        <p:spPr/>
        <p:txBody>
          <a:bodyPr/>
          <a:lstStyle/>
          <a:p>
            <a:fld id="{294A09A9-5501-47C1-A89A-A340965A2BE2}" type="slidenum">
              <a:rPr lang="en-US" smtClean="0"/>
              <a:pPr/>
              <a:t>31</a:t>
            </a:fld>
            <a:endParaRPr lang="en-US"/>
          </a:p>
        </p:txBody>
      </p:sp>
      <p:pic>
        <p:nvPicPr>
          <p:cNvPr id="12" name="Picture 11" descr="A table with text on it&#10;&#10;AI-generated content may be incorrect.">
            <a:extLst>
              <a:ext uri="{FF2B5EF4-FFF2-40B4-BE49-F238E27FC236}">
                <a16:creationId xmlns:a16="http://schemas.microsoft.com/office/drawing/2014/main" id="{EDFCF0AF-685B-6238-C42C-5113632B6F9C}"/>
              </a:ext>
            </a:extLst>
          </p:cNvPr>
          <p:cNvPicPr>
            <a:picLocks noChangeAspect="1"/>
          </p:cNvPicPr>
          <p:nvPr/>
        </p:nvPicPr>
        <p:blipFill>
          <a:blip r:embed="rId2"/>
          <a:stretch>
            <a:fillRect/>
          </a:stretch>
        </p:blipFill>
        <p:spPr>
          <a:xfrm>
            <a:off x="2416629" y="764041"/>
            <a:ext cx="7347858" cy="5983061"/>
          </a:xfrm>
          <a:prstGeom prst="rect">
            <a:avLst/>
          </a:prstGeom>
        </p:spPr>
      </p:pic>
      <p:pic>
        <p:nvPicPr>
          <p:cNvPr id="14" name="Picture 13" descr="A close up of a screen&#10;&#10;AI-generated content may be incorrect.">
            <a:extLst>
              <a:ext uri="{FF2B5EF4-FFF2-40B4-BE49-F238E27FC236}">
                <a16:creationId xmlns:a16="http://schemas.microsoft.com/office/drawing/2014/main" id="{EC1B329B-1541-C71E-68F0-18BA5C4689C9}"/>
              </a:ext>
            </a:extLst>
          </p:cNvPr>
          <p:cNvPicPr>
            <a:picLocks noChangeAspect="1"/>
          </p:cNvPicPr>
          <p:nvPr/>
        </p:nvPicPr>
        <p:blipFill>
          <a:blip r:embed="rId3"/>
          <a:stretch>
            <a:fillRect/>
          </a:stretch>
        </p:blipFill>
        <p:spPr>
          <a:xfrm>
            <a:off x="10577579" y="102099"/>
            <a:ext cx="1143000" cy="695325"/>
          </a:xfrm>
          <a:prstGeom prst="rect">
            <a:avLst/>
          </a:prstGeom>
        </p:spPr>
      </p:pic>
    </p:spTree>
    <p:extLst>
      <p:ext uri="{BB962C8B-B14F-4D97-AF65-F5344CB8AC3E}">
        <p14:creationId xmlns:p14="http://schemas.microsoft.com/office/powerpoint/2010/main" val="2121022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D7C3-9C7E-8155-B7D3-45FB0D77C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89CC0-B723-9BD8-8E87-0C60D279841F}"/>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B2C95983-D44D-BF6E-3091-B2DA0444CE07}"/>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3D165714-9E53-2287-B3C8-8BC35FC7C491}"/>
              </a:ext>
            </a:extLst>
          </p:cNvPr>
          <p:cNvSpPr>
            <a:spLocks noGrp="1"/>
          </p:cNvSpPr>
          <p:nvPr>
            <p:ph type="sldNum" sz="quarter" idx="11"/>
          </p:nvPr>
        </p:nvSpPr>
        <p:spPr/>
        <p:txBody>
          <a:bodyPr/>
          <a:lstStyle/>
          <a:p>
            <a:fld id="{294A09A9-5501-47C1-A89A-A340965A2BE2}" type="slidenum">
              <a:rPr lang="en-US" smtClean="0"/>
              <a:pPr/>
              <a:t>32</a:t>
            </a:fld>
            <a:endParaRPr lang="en-US"/>
          </a:p>
        </p:txBody>
      </p:sp>
      <p:pic>
        <p:nvPicPr>
          <p:cNvPr id="14" name="Picture 13" descr="A close up of a screen&#10;&#10;AI-generated content may be incorrect.">
            <a:extLst>
              <a:ext uri="{FF2B5EF4-FFF2-40B4-BE49-F238E27FC236}">
                <a16:creationId xmlns:a16="http://schemas.microsoft.com/office/drawing/2014/main" id="{76C23A50-72A3-6B3E-62B0-FD51CE62620F}"/>
              </a:ext>
            </a:extLst>
          </p:cNvPr>
          <p:cNvPicPr>
            <a:picLocks noChangeAspect="1"/>
          </p:cNvPicPr>
          <p:nvPr/>
        </p:nvPicPr>
        <p:blipFill>
          <a:blip r:embed="rId2"/>
          <a:stretch>
            <a:fillRect/>
          </a:stretch>
        </p:blipFill>
        <p:spPr>
          <a:xfrm>
            <a:off x="10577579" y="102099"/>
            <a:ext cx="1143000" cy="695325"/>
          </a:xfrm>
          <a:prstGeom prst="rect">
            <a:avLst/>
          </a:prstGeom>
        </p:spPr>
      </p:pic>
      <p:pic>
        <p:nvPicPr>
          <p:cNvPr id="5" name="Picture 4" descr="A blue and orange box with text&#10;&#10;AI-generated content may be incorrect.">
            <a:extLst>
              <a:ext uri="{FF2B5EF4-FFF2-40B4-BE49-F238E27FC236}">
                <a16:creationId xmlns:a16="http://schemas.microsoft.com/office/drawing/2014/main" id="{40848FBA-4776-0267-743E-AAC1793D5EA7}"/>
              </a:ext>
            </a:extLst>
          </p:cNvPr>
          <p:cNvPicPr>
            <a:picLocks noChangeAspect="1"/>
          </p:cNvPicPr>
          <p:nvPr/>
        </p:nvPicPr>
        <p:blipFill>
          <a:blip r:embed="rId3"/>
          <a:stretch>
            <a:fillRect/>
          </a:stretch>
        </p:blipFill>
        <p:spPr>
          <a:xfrm>
            <a:off x="2396435" y="794786"/>
            <a:ext cx="7399131" cy="5754343"/>
          </a:xfrm>
          <a:prstGeom prst="rect">
            <a:avLst/>
          </a:prstGeom>
        </p:spPr>
      </p:pic>
    </p:spTree>
    <p:extLst>
      <p:ext uri="{BB962C8B-B14F-4D97-AF65-F5344CB8AC3E}">
        <p14:creationId xmlns:p14="http://schemas.microsoft.com/office/powerpoint/2010/main" val="4209027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D3708-7BB2-4A75-146A-2E03E7ED7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EB93B-43BF-FAB8-68D0-62107351EE0E}"/>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FFA625A0-833E-10DC-3CDA-912B4B9E7059}"/>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644DC333-79A8-4358-A4B6-7E3D03EF9D3C}"/>
              </a:ext>
            </a:extLst>
          </p:cNvPr>
          <p:cNvSpPr>
            <a:spLocks noGrp="1"/>
          </p:cNvSpPr>
          <p:nvPr>
            <p:ph type="sldNum" sz="quarter" idx="11"/>
          </p:nvPr>
        </p:nvSpPr>
        <p:spPr/>
        <p:txBody>
          <a:bodyPr/>
          <a:lstStyle/>
          <a:p>
            <a:fld id="{294A09A9-5501-47C1-A89A-A340965A2BE2}" type="slidenum">
              <a:rPr lang="en-US" smtClean="0"/>
              <a:pPr/>
              <a:t>33</a:t>
            </a:fld>
            <a:endParaRPr lang="en-US"/>
          </a:p>
        </p:txBody>
      </p:sp>
      <p:pic>
        <p:nvPicPr>
          <p:cNvPr id="14" name="Picture 13" descr="A close up of a screen&#10;&#10;AI-generated content may be incorrect.">
            <a:extLst>
              <a:ext uri="{FF2B5EF4-FFF2-40B4-BE49-F238E27FC236}">
                <a16:creationId xmlns:a16="http://schemas.microsoft.com/office/drawing/2014/main" id="{7AE2F6AC-5D3D-196A-D01F-F478367A8004}"/>
              </a:ext>
            </a:extLst>
          </p:cNvPr>
          <p:cNvPicPr>
            <a:picLocks noChangeAspect="1"/>
          </p:cNvPicPr>
          <p:nvPr/>
        </p:nvPicPr>
        <p:blipFill>
          <a:blip r:embed="rId2"/>
          <a:stretch>
            <a:fillRect/>
          </a:stretch>
        </p:blipFill>
        <p:spPr>
          <a:xfrm>
            <a:off x="10577579" y="102099"/>
            <a:ext cx="1143000" cy="695325"/>
          </a:xfrm>
          <a:prstGeom prst="rect">
            <a:avLst/>
          </a:prstGeom>
        </p:spPr>
      </p:pic>
      <p:pic>
        <p:nvPicPr>
          <p:cNvPr id="5" name="Picture 4" descr="A white paper with black text&#10;&#10;AI-generated content may be incorrect.">
            <a:extLst>
              <a:ext uri="{FF2B5EF4-FFF2-40B4-BE49-F238E27FC236}">
                <a16:creationId xmlns:a16="http://schemas.microsoft.com/office/drawing/2014/main" id="{52551A17-32A1-80A6-55F2-8CA1BEA96103}"/>
              </a:ext>
            </a:extLst>
          </p:cNvPr>
          <p:cNvPicPr>
            <a:picLocks noChangeAspect="1"/>
          </p:cNvPicPr>
          <p:nvPr/>
        </p:nvPicPr>
        <p:blipFill>
          <a:blip r:embed="rId3"/>
          <a:stretch>
            <a:fillRect/>
          </a:stretch>
        </p:blipFill>
        <p:spPr>
          <a:xfrm>
            <a:off x="2286000" y="1690687"/>
            <a:ext cx="7620000" cy="3476625"/>
          </a:xfrm>
          <a:prstGeom prst="rect">
            <a:avLst/>
          </a:prstGeom>
        </p:spPr>
      </p:pic>
    </p:spTree>
    <p:extLst>
      <p:ext uri="{BB962C8B-B14F-4D97-AF65-F5344CB8AC3E}">
        <p14:creationId xmlns:p14="http://schemas.microsoft.com/office/powerpoint/2010/main" val="167938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CF43-DEFC-F637-9C76-597533B68E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3988CD-C17C-5AE5-8999-34512451BE74}"/>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6028911B-4156-0223-AC6C-F5783F0169B1}"/>
              </a:ext>
            </a:extLst>
          </p:cNvPr>
          <p:cNvSpPr>
            <a:spLocks noGrp="1"/>
          </p:cNvSpPr>
          <p:nvPr>
            <p:ph type="sldNum" sz="quarter" idx="11"/>
          </p:nvPr>
        </p:nvSpPr>
        <p:spPr/>
        <p:txBody>
          <a:bodyPr/>
          <a:lstStyle/>
          <a:p>
            <a:fld id="{294A09A9-5501-47C1-A89A-A340965A2BE2}" type="slidenum">
              <a:rPr lang="en-US" smtClean="0"/>
              <a:pPr/>
              <a:t>34</a:t>
            </a:fld>
            <a:endParaRPr lang="en-US"/>
          </a:p>
        </p:txBody>
      </p:sp>
      <p:sp>
        <p:nvSpPr>
          <p:cNvPr id="5" name="Title 1">
            <a:extLst>
              <a:ext uri="{FF2B5EF4-FFF2-40B4-BE49-F238E27FC236}">
                <a16:creationId xmlns:a16="http://schemas.microsoft.com/office/drawing/2014/main" id="{516A5B86-BEBE-71C6-5C16-6DDC555861EF}"/>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2 Stories</a:t>
            </a:r>
          </a:p>
        </p:txBody>
      </p:sp>
      <p:pic>
        <p:nvPicPr>
          <p:cNvPr id="2" name="Picture 1">
            <a:extLst>
              <a:ext uri="{FF2B5EF4-FFF2-40B4-BE49-F238E27FC236}">
                <a16:creationId xmlns:a16="http://schemas.microsoft.com/office/drawing/2014/main" id="{FBFD4622-3DB9-14AB-8508-141BE96E7100}"/>
              </a:ext>
            </a:extLst>
          </p:cNvPr>
          <p:cNvPicPr>
            <a:picLocks noChangeAspect="1"/>
          </p:cNvPicPr>
          <p:nvPr/>
        </p:nvPicPr>
        <p:blipFill>
          <a:blip r:embed="rId2"/>
          <a:stretch>
            <a:fillRect/>
          </a:stretch>
        </p:blipFill>
        <p:spPr>
          <a:xfrm>
            <a:off x="9983373" y="15805"/>
            <a:ext cx="2009775" cy="752475"/>
          </a:xfrm>
          <a:prstGeom prst="rect">
            <a:avLst/>
          </a:prstGeom>
        </p:spPr>
      </p:pic>
      <p:pic>
        <p:nvPicPr>
          <p:cNvPr id="8" name="Picture 7">
            <a:extLst>
              <a:ext uri="{FF2B5EF4-FFF2-40B4-BE49-F238E27FC236}">
                <a16:creationId xmlns:a16="http://schemas.microsoft.com/office/drawing/2014/main" id="{3EBE5961-F75B-618D-5249-F8B30CE3F06C}"/>
              </a:ext>
            </a:extLst>
          </p:cNvPr>
          <p:cNvPicPr>
            <a:picLocks noChangeAspect="1"/>
          </p:cNvPicPr>
          <p:nvPr/>
        </p:nvPicPr>
        <p:blipFill>
          <a:blip r:embed="rId3"/>
          <a:srcRect t="-219" r="8586" b="-243"/>
          <a:stretch/>
        </p:blipFill>
        <p:spPr>
          <a:xfrm>
            <a:off x="2224186" y="651075"/>
            <a:ext cx="7197698" cy="6187712"/>
          </a:xfrm>
          <a:prstGeom prst="rect">
            <a:avLst/>
          </a:prstGeom>
        </p:spPr>
      </p:pic>
    </p:spTree>
    <p:extLst>
      <p:ext uri="{BB962C8B-B14F-4D97-AF65-F5344CB8AC3E}">
        <p14:creationId xmlns:p14="http://schemas.microsoft.com/office/powerpoint/2010/main" val="106481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9280F-02E9-610B-6970-63951023266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19A73E-2CA0-D1D6-800B-A9B5C8ACFF3B}"/>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429CCD7A-9EE9-26DB-2900-C93686D2F5F7}"/>
              </a:ext>
            </a:extLst>
          </p:cNvPr>
          <p:cNvSpPr>
            <a:spLocks noGrp="1"/>
          </p:cNvSpPr>
          <p:nvPr>
            <p:ph type="sldNum" sz="quarter" idx="11"/>
          </p:nvPr>
        </p:nvSpPr>
        <p:spPr/>
        <p:txBody>
          <a:bodyPr/>
          <a:lstStyle/>
          <a:p>
            <a:fld id="{294A09A9-5501-47C1-A89A-A340965A2BE2}" type="slidenum">
              <a:rPr lang="en-US" smtClean="0"/>
              <a:pPr/>
              <a:t>35</a:t>
            </a:fld>
            <a:endParaRPr lang="en-US"/>
          </a:p>
        </p:txBody>
      </p:sp>
      <p:sp>
        <p:nvSpPr>
          <p:cNvPr id="5" name="Title 1">
            <a:extLst>
              <a:ext uri="{FF2B5EF4-FFF2-40B4-BE49-F238E27FC236}">
                <a16:creationId xmlns:a16="http://schemas.microsoft.com/office/drawing/2014/main" id="{8B1B45C3-06A9-9BB4-B675-5BAA9B777DD2}"/>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2 Stories (cont'd)</a:t>
            </a:r>
          </a:p>
        </p:txBody>
      </p:sp>
      <p:pic>
        <p:nvPicPr>
          <p:cNvPr id="2" name="Picture 1">
            <a:extLst>
              <a:ext uri="{FF2B5EF4-FFF2-40B4-BE49-F238E27FC236}">
                <a16:creationId xmlns:a16="http://schemas.microsoft.com/office/drawing/2014/main" id="{0F525D1E-F32B-0414-E193-16453F0E57E6}"/>
              </a:ext>
            </a:extLst>
          </p:cNvPr>
          <p:cNvPicPr>
            <a:picLocks noChangeAspect="1"/>
          </p:cNvPicPr>
          <p:nvPr/>
        </p:nvPicPr>
        <p:blipFill>
          <a:blip r:embed="rId2"/>
          <a:stretch>
            <a:fillRect/>
          </a:stretch>
        </p:blipFill>
        <p:spPr>
          <a:xfrm>
            <a:off x="9983373" y="15805"/>
            <a:ext cx="2009775" cy="752475"/>
          </a:xfrm>
          <a:prstGeom prst="rect">
            <a:avLst/>
          </a:prstGeom>
        </p:spPr>
      </p:pic>
      <p:pic>
        <p:nvPicPr>
          <p:cNvPr id="6" name="Picture 5">
            <a:extLst>
              <a:ext uri="{FF2B5EF4-FFF2-40B4-BE49-F238E27FC236}">
                <a16:creationId xmlns:a16="http://schemas.microsoft.com/office/drawing/2014/main" id="{C7F9BC7D-6B5A-F298-9CF9-4DEFA8095244}"/>
              </a:ext>
            </a:extLst>
          </p:cNvPr>
          <p:cNvPicPr>
            <a:picLocks noChangeAspect="1"/>
          </p:cNvPicPr>
          <p:nvPr/>
        </p:nvPicPr>
        <p:blipFill>
          <a:blip r:embed="rId3"/>
          <a:srcRect t="-109" r="8163"/>
          <a:stretch/>
        </p:blipFill>
        <p:spPr>
          <a:xfrm>
            <a:off x="1866900" y="766677"/>
            <a:ext cx="7767740" cy="5778448"/>
          </a:xfrm>
          <a:prstGeom prst="rect">
            <a:avLst/>
          </a:prstGeom>
        </p:spPr>
      </p:pic>
    </p:spTree>
    <p:extLst>
      <p:ext uri="{BB962C8B-B14F-4D97-AF65-F5344CB8AC3E}">
        <p14:creationId xmlns:p14="http://schemas.microsoft.com/office/powerpoint/2010/main" val="501974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0416-382D-2F63-12BA-9EA1485BD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820A6-06A0-1966-9E95-BCEF42594124}"/>
              </a:ext>
            </a:extLst>
          </p:cNvPr>
          <p:cNvSpPr>
            <a:spLocks noGrp="1"/>
          </p:cNvSpPr>
          <p:nvPr>
            <p:ph type="title"/>
          </p:nvPr>
        </p:nvSpPr>
        <p:spPr>
          <a:xfrm>
            <a:off x="381554" y="0"/>
            <a:ext cx="10984230" cy="1325563"/>
          </a:xfrm>
        </p:spPr>
        <p:txBody>
          <a:bodyPr tIns="0" bIns="0">
            <a:normAutofit/>
          </a:bodyPr>
          <a:lstStyle/>
          <a:p>
            <a:r>
              <a:rPr lang="en-US" sz="4400"/>
              <a:t>Sprint 2 Test Cases</a:t>
            </a:r>
          </a:p>
        </p:txBody>
      </p:sp>
      <p:sp>
        <p:nvSpPr>
          <p:cNvPr id="3" name="Footer Placeholder 2">
            <a:extLst>
              <a:ext uri="{FF2B5EF4-FFF2-40B4-BE49-F238E27FC236}">
                <a16:creationId xmlns:a16="http://schemas.microsoft.com/office/drawing/2014/main" id="{D54F8797-7204-A787-FFA6-EFDA79A15AA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424502B9-E291-358D-6AEC-ED7DC05209A0}"/>
              </a:ext>
            </a:extLst>
          </p:cNvPr>
          <p:cNvSpPr>
            <a:spLocks noGrp="1"/>
          </p:cNvSpPr>
          <p:nvPr>
            <p:ph type="sldNum" sz="quarter" idx="11"/>
          </p:nvPr>
        </p:nvSpPr>
        <p:spPr/>
        <p:txBody>
          <a:bodyPr/>
          <a:lstStyle/>
          <a:p>
            <a:fld id="{294A09A9-5501-47C1-A89A-A340965A2BE2}" type="slidenum">
              <a:rPr lang="en-US" smtClean="0"/>
              <a:pPr/>
              <a:t>36</a:t>
            </a:fld>
            <a:endParaRPr lang="en-US"/>
          </a:p>
        </p:txBody>
      </p:sp>
      <p:pic>
        <p:nvPicPr>
          <p:cNvPr id="8" name="Picture 7">
            <a:extLst>
              <a:ext uri="{FF2B5EF4-FFF2-40B4-BE49-F238E27FC236}">
                <a16:creationId xmlns:a16="http://schemas.microsoft.com/office/drawing/2014/main" id="{32AA8027-AC6C-EA35-6411-A8FD7740A72E}"/>
              </a:ext>
            </a:extLst>
          </p:cNvPr>
          <p:cNvPicPr>
            <a:picLocks noChangeAspect="1"/>
          </p:cNvPicPr>
          <p:nvPr/>
        </p:nvPicPr>
        <p:blipFill>
          <a:blip r:embed="rId2"/>
          <a:stretch>
            <a:fillRect/>
          </a:stretch>
        </p:blipFill>
        <p:spPr>
          <a:xfrm>
            <a:off x="158151" y="1370202"/>
            <a:ext cx="11890075" cy="4117596"/>
          </a:xfrm>
          <a:prstGeom prst="rect">
            <a:avLst/>
          </a:prstGeom>
        </p:spPr>
      </p:pic>
    </p:spTree>
    <p:extLst>
      <p:ext uri="{BB962C8B-B14F-4D97-AF65-F5344CB8AC3E}">
        <p14:creationId xmlns:p14="http://schemas.microsoft.com/office/powerpoint/2010/main" val="1635001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F35A-FC79-C3D0-5C22-86E33FC50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C306B-4A71-E033-4A29-9663B040C3F6}"/>
              </a:ext>
            </a:extLst>
          </p:cNvPr>
          <p:cNvSpPr>
            <a:spLocks noGrp="1"/>
          </p:cNvSpPr>
          <p:nvPr>
            <p:ph type="title"/>
          </p:nvPr>
        </p:nvSpPr>
        <p:spPr>
          <a:xfrm>
            <a:off x="381554" y="0"/>
            <a:ext cx="10984230" cy="1325563"/>
          </a:xfrm>
        </p:spPr>
        <p:txBody>
          <a:bodyPr tIns="0" bIns="0">
            <a:normAutofit/>
          </a:bodyPr>
          <a:lstStyle/>
          <a:p>
            <a:r>
              <a:rPr lang="en-US" sz="4400"/>
              <a:t>Sprint 2 Test Case</a:t>
            </a:r>
            <a:endParaRPr lang="en-US"/>
          </a:p>
        </p:txBody>
      </p:sp>
      <p:sp>
        <p:nvSpPr>
          <p:cNvPr id="3" name="Footer Placeholder 2">
            <a:extLst>
              <a:ext uri="{FF2B5EF4-FFF2-40B4-BE49-F238E27FC236}">
                <a16:creationId xmlns:a16="http://schemas.microsoft.com/office/drawing/2014/main" id="{663D0FE0-5DE6-EA4E-AA59-BDCE90D5C8A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813D9F9-1550-25E0-D4C9-0269812FD65A}"/>
              </a:ext>
            </a:extLst>
          </p:cNvPr>
          <p:cNvSpPr>
            <a:spLocks noGrp="1"/>
          </p:cNvSpPr>
          <p:nvPr>
            <p:ph type="sldNum" sz="quarter" idx="11"/>
          </p:nvPr>
        </p:nvSpPr>
        <p:spPr/>
        <p:txBody>
          <a:bodyPr/>
          <a:lstStyle/>
          <a:p>
            <a:fld id="{294A09A9-5501-47C1-A89A-A340965A2BE2}" type="slidenum">
              <a:rPr lang="en-US" smtClean="0"/>
              <a:pPr/>
              <a:t>37</a:t>
            </a:fld>
            <a:endParaRPr lang="en-US"/>
          </a:p>
        </p:txBody>
      </p:sp>
      <p:pic>
        <p:nvPicPr>
          <p:cNvPr id="8" name="Picture 7">
            <a:extLst>
              <a:ext uri="{FF2B5EF4-FFF2-40B4-BE49-F238E27FC236}">
                <a16:creationId xmlns:a16="http://schemas.microsoft.com/office/drawing/2014/main" id="{85B636C8-2F42-39D7-3E54-734822906BB2}"/>
              </a:ext>
            </a:extLst>
          </p:cNvPr>
          <p:cNvPicPr>
            <a:picLocks noChangeAspect="1"/>
          </p:cNvPicPr>
          <p:nvPr/>
        </p:nvPicPr>
        <p:blipFill>
          <a:blip r:embed="rId2"/>
          <a:stretch>
            <a:fillRect/>
          </a:stretch>
        </p:blipFill>
        <p:spPr>
          <a:xfrm>
            <a:off x="121479" y="1419862"/>
            <a:ext cx="11949043" cy="4029320"/>
          </a:xfrm>
          <a:prstGeom prst="rect">
            <a:avLst/>
          </a:prstGeom>
        </p:spPr>
      </p:pic>
    </p:spTree>
    <p:extLst>
      <p:ext uri="{BB962C8B-B14F-4D97-AF65-F5344CB8AC3E}">
        <p14:creationId xmlns:p14="http://schemas.microsoft.com/office/powerpoint/2010/main" val="2972317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9C2D-6834-D866-0BFF-A4DAA6786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42E1-71E0-EF91-A137-80D7AD0E51D9}"/>
              </a:ext>
            </a:extLst>
          </p:cNvPr>
          <p:cNvSpPr>
            <a:spLocks noGrp="1"/>
          </p:cNvSpPr>
          <p:nvPr>
            <p:ph type="title"/>
          </p:nvPr>
        </p:nvSpPr>
        <p:spPr>
          <a:xfrm>
            <a:off x="381554" y="0"/>
            <a:ext cx="10984230" cy="1325563"/>
          </a:xfrm>
        </p:spPr>
        <p:txBody>
          <a:bodyPr>
            <a:normAutofit/>
          </a:bodyPr>
          <a:lstStyle/>
          <a:p>
            <a:r>
              <a:rPr lang="en-US" sz="4400"/>
              <a:t>Sprint 2 Stories Completed and Not</a:t>
            </a:r>
          </a:p>
        </p:txBody>
      </p:sp>
      <p:sp>
        <p:nvSpPr>
          <p:cNvPr id="3" name="Footer Placeholder 2">
            <a:extLst>
              <a:ext uri="{FF2B5EF4-FFF2-40B4-BE49-F238E27FC236}">
                <a16:creationId xmlns:a16="http://schemas.microsoft.com/office/drawing/2014/main" id="{1A41F635-17BB-5DDB-9D21-E7492589F79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8651D42-70F9-0F6B-89FF-E5CFF19B47D5}"/>
              </a:ext>
            </a:extLst>
          </p:cNvPr>
          <p:cNvSpPr>
            <a:spLocks noGrp="1"/>
          </p:cNvSpPr>
          <p:nvPr>
            <p:ph type="sldNum" sz="quarter" idx="11"/>
          </p:nvPr>
        </p:nvSpPr>
        <p:spPr/>
        <p:txBody>
          <a:bodyPr/>
          <a:lstStyle/>
          <a:p>
            <a:fld id="{294A09A9-5501-47C1-A89A-A340965A2BE2}" type="slidenum">
              <a:rPr lang="en-US" smtClean="0"/>
              <a:pPr/>
              <a:t>38</a:t>
            </a:fld>
            <a:endParaRPr lang="en-US"/>
          </a:p>
        </p:txBody>
      </p:sp>
      <p:graphicFrame>
        <p:nvGraphicFramePr>
          <p:cNvPr id="5" name="Table 4">
            <a:extLst>
              <a:ext uri="{FF2B5EF4-FFF2-40B4-BE49-F238E27FC236}">
                <a16:creationId xmlns:a16="http://schemas.microsoft.com/office/drawing/2014/main" id="{855AEBEE-71FF-4B0B-25A5-95F7CA3EC28E}"/>
              </a:ext>
            </a:extLst>
          </p:cNvPr>
          <p:cNvGraphicFramePr>
            <a:graphicFrameLocks noGrp="1"/>
          </p:cNvGraphicFramePr>
          <p:nvPr>
            <p:extLst>
              <p:ext uri="{D42A27DB-BD31-4B8C-83A1-F6EECF244321}">
                <p14:modId xmlns:p14="http://schemas.microsoft.com/office/powerpoint/2010/main" val="277754216"/>
              </p:ext>
            </p:extLst>
          </p:nvPr>
        </p:nvGraphicFramePr>
        <p:xfrm>
          <a:off x="381554" y="1325563"/>
          <a:ext cx="10889825" cy="4377822"/>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US_8</a:t>
                      </a:r>
                    </a:p>
                  </a:txBody>
                  <a:tcPr/>
                </a:tc>
                <a:tc>
                  <a:txBody>
                    <a:bodyPr/>
                    <a:lstStyle/>
                    <a:p>
                      <a:pPr lvl="0">
                        <a:buNone/>
                      </a:pPr>
                      <a:r>
                        <a:rPr lang="en-US" sz="1600" b="0" i="0" u="none" strike="noStrike" noProof="0">
                          <a:highlight>
                            <a:srgbClr val="FFFF00"/>
                          </a:highlight>
                          <a:latin typeface="Univers Condensed"/>
                        </a:rPr>
                        <a:t>As an admin, I want to manage users and user access to remove inactive accounts and maintain a viable platform.</a:t>
                      </a:r>
                    </a:p>
                  </a:txBody>
                  <a:tcPr/>
                </a:tc>
                <a:tc>
                  <a:txBody>
                    <a:bodyPr/>
                    <a:lstStyle/>
                    <a:p>
                      <a:r>
                        <a:rPr lang="en-US" sz="1600">
                          <a:highlight>
                            <a:srgbClr val="FFFF00"/>
                          </a:highlight>
                        </a:rPr>
                        <a:t>Mar 29</a:t>
                      </a:r>
                    </a:p>
                  </a:txBody>
                  <a:tcPr/>
                </a:tc>
                <a:tc>
                  <a:txBody>
                    <a:bodyPr/>
                    <a:lstStyle/>
                    <a:p>
                      <a:r>
                        <a:rPr lang="en-US" sz="1600">
                          <a:highlight>
                            <a:srgbClr val="FFFF00"/>
                          </a:highlight>
                        </a:rPr>
                        <a:t>8</a:t>
                      </a:r>
                    </a:p>
                  </a:txBody>
                  <a:tcPr/>
                </a:tc>
                <a:tc>
                  <a:txBody>
                    <a:bodyPr/>
                    <a:lstStyle/>
                    <a:p>
                      <a:pPr lvl="0">
                        <a:buNone/>
                      </a:pPr>
                      <a:r>
                        <a:rPr lang="en-US" sz="1600">
                          <a:highlight>
                            <a:srgbClr val="FFFF00"/>
                          </a:highlight>
                        </a:rPr>
                        <a:t>8</a:t>
                      </a:r>
                    </a:p>
                  </a:txBody>
                  <a:tcPr/>
                </a:tc>
                <a:extLst>
                  <a:ext uri="{0D108BD9-81ED-4DB2-BD59-A6C34878D82A}">
                    <a16:rowId xmlns:a16="http://schemas.microsoft.com/office/drawing/2014/main" val="1998188526"/>
                  </a:ext>
                </a:extLst>
              </a:tr>
              <a:tr h="295367">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extLst>
                  <a:ext uri="{0D108BD9-81ED-4DB2-BD59-A6C34878D82A}">
                    <a16:rowId xmlns:a16="http://schemas.microsoft.com/office/drawing/2014/main" val="1916011949"/>
                  </a:ext>
                </a:extLst>
              </a:tr>
              <a:tr h="566055">
                <a:tc>
                  <a:txBody>
                    <a:bodyPr/>
                    <a:lstStyle/>
                    <a:p>
                      <a:r>
                        <a:rPr lang="en-US" sz="1600">
                          <a:highlight>
                            <a:srgbClr val="FFFF00"/>
                          </a:highlight>
                        </a:rPr>
                        <a:t>US_11</a:t>
                      </a:r>
                      <a:endParaRPr lang="en-US"/>
                    </a:p>
                  </a:txBody>
                  <a:tcPr/>
                </a:tc>
                <a:tc>
                  <a:txBody>
                    <a:bodyPr/>
                    <a:lstStyle/>
                    <a:p>
                      <a:pPr lvl="0">
                        <a:buNone/>
                      </a:pPr>
                      <a:r>
                        <a:rPr lang="en-US" sz="1600" b="0" i="0" u="none" strike="noStrike" baseline="0" noProof="0">
                          <a:solidFill>
                            <a:srgbClr val="000000"/>
                          </a:solidFill>
                          <a:highlight>
                            <a:srgbClr val="FFFF00"/>
                          </a:highlight>
                          <a:latin typeface="Univers Condensed"/>
                        </a:rPr>
                        <a:t>As a fitness user, I want to use an AI chat feature.</a:t>
                      </a:r>
                      <a:endParaRPr lang="en-US"/>
                    </a:p>
                  </a:txBody>
                  <a:tcPr/>
                </a:tc>
                <a:tc>
                  <a:txBody>
                    <a:bodyPr/>
                    <a:lstStyle/>
                    <a:p>
                      <a:r>
                        <a:rPr lang="en-US" sz="1600">
                          <a:highlight>
                            <a:srgbClr val="FFFF00"/>
                          </a:highlight>
                        </a:rPr>
                        <a:t>Feb 20</a:t>
                      </a:r>
                    </a:p>
                  </a:txBody>
                  <a:tcPr/>
                </a:tc>
                <a:tc>
                  <a:txBody>
                    <a:bodyPr/>
                    <a:lstStyle/>
                    <a:p>
                      <a:r>
                        <a:rPr lang="en-US" sz="1600">
                          <a:highlight>
                            <a:srgbClr val="FFFF00"/>
                          </a:highlight>
                        </a:rPr>
                        <a:t>13</a:t>
                      </a:r>
                    </a:p>
                  </a:txBody>
                  <a:tcPr/>
                </a:tc>
                <a:tc>
                  <a:txBody>
                    <a:bodyPr/>
                    <a:lstStyle/>
                    <a:p>
                      <a:r>
                        <a:rPr lang="en-US" sz="1600">
                          <a:highlight>
                            <a:srgbClr val="FFFF00"/>
                          </a:highlight>
                        </a:rPr>
                        <a:t>13</a:t>
                      </a:r>
                    </a:p>
                  </a:txBody>
                  <a:tcPr/>
                </a:tc>
                <a:extLst>
                  <a:ext uri="{0D108BD9-81ED-4DB2-BD59-A6C34878D82A}">
                    <a16:rowId xmlns:a16="http://schemas.microsoft.com/office/drawing/2014/main" val="2543836245"/>
                  </a:ext>
                </a:extLst>
              </a:tr>
              <a:tr h="566054">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extLst>
                  <a:ext uri="{0D108BD9-81ED-4DB2-BD59-A6C34878D82A}">
                    <a16:rowId xmlns:a16="http://schemas.microsoft.com/office/drawing/2014/main" val="1889250461"/>
                  </a:ext>
                </a:extLst>
              </a:tr>
              <a:tr h="566054">
                <a:tc>
                  <a:txBody>
                    <a:bodyPr/>
                    <a:lstStyle/>
                    <a:p>
                      <a:pPr lvl="0">
                        <a:buNone/>
                      </a:pPr>
                      <a:r>
                        <a:rPr lang="en-US" sz="1600">
                          <a:highlight>
                            <a:srgbClr val="FFFF00"/>
                          </a:highlight>
                        </a:rPr>
                        <a:t>US_12</a:t>
                      </a:r>
                    </a:p>
                  </a:txBody>
                  <a:tcPr/>
                </a:tc>
                <a:tc>
                  <a:txBody>
                    <a:bodyPr/>
                    <a:lstStyle/>
                    <a:p>
                      <a:pPr lvl="0">
                        <a:buNone/>
                      </a:pPr>
                      <a:r>
                        <a:rPr lang="en-US" sz="1600" b="0" i="0" u="none" strike="noStrike" noProof="0">
                          <a:highlight>
                            <a:srgbClr val="FFFF00"/>
                          </a:highlight>
                          <a:latin typeface="Univers Condensed"/>
                        </a:rPr>
                        <a:t>As a user, I want meal plan recommendations.</a:t>
                      </a:r>
                      <a:endParaRPr lang="en-US"/>
                    </a:p>
                  </a:txBody>
                  <a:tcPr/>
                </a:tc>
                <a:tc>
                  <a:txBody>
                    <a:bodyPr/>
                    <a:lstStyle/>
                    <a:p>
                      <a:pPr lvl="0">
                        <a:buNone/>
                      </a:pPr>
                      <a:r>
                        <a:rPr lang="en-US" sz="1600">
                          <a:highlight>
                            <a:srgbClr val="FFFF00"/>
                          </a:highlight>
                        </a:rPr>
                        <a:t>Apr 4</a:t>
                      </a:r>
                    </a:p>
                  </a:txBody>
                  <a:tcPr/>
                </a:tc>
                <a:tc>
                  <a:txBody>
                    <a:bodyPr/>
                    <a:lstStyle/>
                    <a:p>
                      <a:pPr lvl="0">
                        <a:buNone/>
                      </a:pPr>
                      <a:r>
                        <a:rPr lang="en-US" sz="1600">
                          <a:highlight>
                            <a:srgbClr val="FFFF00"/>
                          </a:highlight>
                        </a:rPr>
                        <a:t>8</a:t>
                      </a:r>
                    </a:p>
                  </a:txBody>
                  <a:tcPr/>
                </a:tc>
                <a:tc>
                  <a:txBody>
                    <a:bodyPr/>
                    <a:lstStyle/>
                    <a:p>
                      <a:pPr lvl="0">
                        <a:buNone/>
                      </a:pPr>
                      <a:r>
                        <a:rPr lang="en-US" sz="1600">
                          <a:highlight>
                            <a:srgbClr val="FFFF00"/>
                          </a:highlight>
                        </a:rPr>
                        <a:t>8</a:t>
                      </a:r>
                    </a:p>
                  </a:txBody>
                  <a:tcPr/>
                </a:tc>
                <a:extLst>
                  <a:ext uri="{0D108BD9-81ED-4DB2-BD59-A6C34878D82A}">
                    <a16:rowId xmlns:a16="http://schemas.microsoft.com/office/drawing/2014/main" val="1712424039"/>
                  </a:ext>
                </a:extLst>
              </a:tr>
              <a:tr h="566054">
                <a:tc>
                  <a:txBody>
                    <a:bodyPr/>
                    <a:lstStyle/>
                    <a:p>
                      <a:pPr lvl="0">
                        <a:buNone/>
                      </a:pPr>
                      <a:endParaRPr lang="en-US" sz="1600">
                        <a:highlight>
                          <a:srgbClr val="FFFF00"/>
                        </a:highlight>
                      </a:endParaRPr>
                    </a:p>
                  </a:txBody>
                  <a:tcPr/>
                </a:tc>
                <a:tc>
                  <a:txBody>
                    <a:bodyPr/>
                    <a:lstStyle/>
                    <a:p>
                      <a:pPr lvl="0">
                        <a:buNone/>
                      </a:pPr>
                      <a:endParaRPr lang="en-US" sz="1600" b="0" i="0" u="none" strike="noStrike" noProof="0">
                        <a:highlight>
                          <a:srgbClr val="FFFF00"/>
                        </a:highlight>
                        <a:latin typeface="Univers Condensed"/>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extLst>
                  <a:ext uri="{0D108BD9-81ED-4DB2-BD59-A6C34878D82A}">
                    <a16:rowId xmlns:a16="http://schemas.microsoft.com/office/drawing/2014/main" val="619330103"/>
                  </a:ext>
                </a:extLst>
              </a:tr>
              <a:tr h="566054">
                <a:tc>
                  <a:txBody>
                    <a:bodyPr/>
                    <a:lstStyle/>
                    <a:p>
                      <a:pPr lvl="0">
                        <a:buNone/>
                      </a:pPr>
                      <a:r>
                        <a:rPr lang="en-US" sz="1600">
                          <a:highlight>
                            <a:srgbClr val="FFFF00"/>
                          </a:highlight>
                        </a:rPr>
                        <a:t>US_13</a:t>
                      </a:r>
                    </a:p>
                  </a:txBody>
                  <a:tcPr/>
                </a:tc>
                <a:tc>
                  <a:txBody>
                    <a:bodyPr/>
                    <a:lstStyle/>
                    <a:p>
                      <a:pPr lvl="0">
                        <a:buNone/>
                      </a:pPr>
                      <a:r>
                        <a:rPr lang="en-US" sz="1600" b="0" i="0" u="none" strike="noStrike" noProof="0">
                          <a:highlight>
                            <a:srgbClr val="FFFF00"/>
                          </a:highlight>
                        </a:rPr>
                        <a:t>As a fitness user, I want to access a user friendly app.</a:t>
                      </a:r>
                      <a:endParaRPr lang="en-US"/>
                    </a:p>
                  </a:txBody>
                  <a:tcPr/>
                </a:tc>
                <a:tc>
                  <a:txBody>
                    <a:bodyPr/>
                    <a:lstStyle/>
                    <a:p>
                      <a:pPr lvl="0">
                        <a:buNone/>
                      </a:pPr>
                      <a:r>
                        <a:rPr lang="en-US" sz="1600">
                          <a:highlight>
                            <a:srgbClr val="FFFF00"/>
                          </a:highlight>
                        </a:rPr>
                        <a:t>Apr 6</a:t>
                      </a:r>
                    </a:p>
                  </a:txBody>
                  <a:tcPr/>
                </a:tc>
                <a:tc>
                  <a:txBody>
                    <a:bodyPr/>
                    <a:lstStyle/>
                    <a:p>
                      <a:pPr lvl="0">
                        <a:buNone/>
                      </a:pPr>
                      <a:r>
                        <a:rPr lang="en-US" sz="1600">
                          <a:highlight>
                            <a:srgbClr val="FFFF00"/>
                          </a:highlight>
                        </a:rPr>
                        <a:t>5</a:t>
                      </a:r>
                    </a:p>
                  </a:txBody>
                  <a:tcPr/>
                </a:tc>
                <a:tc>
                  <a:txBody>
                    <a:bodyPr/>
                    <a:lstStyle/>
                    <a:p>
                      <a:pPr lvl="0">
                        <a:buNone/>
                      </a:pPr>
                      <a:r>
                        <a:rPr lang="en-US" sz="1600">
                          <a:highlight>
                            <a:srgbClr val="FFFF00"/>
                          </a:highlight>
                        </a:rPr>
                        <a:t>5</a:t>
                      </a:r>
                    </a:p>
                  </a:txBody>
                  <a:tcPr/>
                </a:tc>
                <a:extLst>
                  <a:ext uri="{0D108BD9-81ED-4DB2-BD59-A6C34878D82A}">
                    <a16:rowId xmlns:a16="http://schemas.microsoft.com/office/drawing/2014/main" val="3327745127"/>
                  </a:ext>
                </a:extLst>
              </a:tr>
            </a:tbl>
          </a:graphicData>
        </a:graphic>
      </p:graphicFrame>
    </p:spTree>
    <p:extLst>
      <p:ext uri="{BB962C8B-B14F-4D97-AF65-F5344CB8AC3E}">
        <p14:creationId xmlns:p14="http://schemas.microsoft.com/office/powerpoint/2010/main" val="103363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3716-0D0A-1B81-6FF0-884F8453F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F7D86-8775-89DD-3BE3-EA6B70E82622}"/>
              </a:ext>
            </a:extLst>
          </p:cNvPr>
          <p:cNvSpPr>
            <a:spLocks noGrp="1"/>
          </p:cNvSpPr>
          <p:nvPr>
            <p:ph type="title"/>
          </p:nvPr>
        </p:nvSpPr>
        <p:spPr>
          <a:xfrm>
            <a:off x="381554" y="0"/>
            <a:ext cx="10984230" cy="1325563"/>
          </a:xfrm>
        </p:spPr>
        <p:txBody>
          <a:bodyPr>
            <a:normAutofit/>
          </a:bodyPr>
          <a:lstStyle/>
          <a:p>
            <a:r>
              <a:rPr lang="en-US" sz="4400"/>
              <a:t>Sprint 2 Stories Completed and Not</a:t>
            </a:r>
          </a:p>
        </p:txBody>
      </p:sp>
      <p:sp>
        <p:nvSpPr>
          <p:cNvPr id="3" name="Footer Placeholder 2">
            <a:extLst>
              <a:ext uri="{FF2B5EF4-FFF2-40B4-BE49-F238E27FC236}">
                <a16:creationId xmlns:a16="http://schemas.microsoft.com/office/drawing/2014/main" id="{EA2559C8-2F6E-92C0-A925-A938650C08F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FBD0532-44F4-5167-290D-9D77BB6B9301}"/>
              </a:ext>
            </a:extLst>
          </p:cNvPr>
          <p:cNvSpPr>
            <a:spLocks noGrp="1"/>
          </p:cNvSpPr>
          <p:nvPr>
            <p:ph type="sldNum" sz="quarter" idx="11"/>
          </p:nvPr>
        </p:nvSpPr>
        <p:spPr/>
        <p:txBody>
          <a:bodyPr/>
          <a:lstStyle/>
          <a:p>
            <a:fld id="{294A09A9-5501-47C1-A89A-A340965A2BE2}" type="slidenum">
              <a:rPr lang="en-US" smtClean="0"/>
              <a:pPr/>
              <a:t>39</a:t>
            </a:fld>
            <a:endParaRPr lang="en-US"/>
          </a:p>
        </p:txBody>
      </p:sp>
      <p:graphicFrame>
        <p:nvGraphicFramePr>
          <p:cNvPr id="5" name="Table 4">
            <a:extLst>
              <a:ext uri="{FF2B5EF4-FFF2-40B4-BE49-F238E27FC236}">
                <a16:creationId xmlns:a16="http://schemas.microsoft.com/office/drawing/2014/main" id="{87490656-3324-C3AE-6888-2DAB2F48EEB4}"/>
              </a:ext>
            </a:extLst>
          </p:cNvPr>
          <p:cNvGraphicFramePr>
            <a:graphicFrameLocks noGrp="1"/>
          </p:cNvGraphicFramePr>
          <p:nvPr>
            <p:extLst>
              <p:ext uri="{D42A27DB-BD31-4B8C-83A1-F6EECF244321}">
                <p14:modId xmlns:p14="http://schemas.microsoft.com/office/powerpoint/2010/main" val="3657521986"/>
              </p:ext>
            </p:extLst>
          </p:nvPr>
        </p:nvGraphicFramePr>
        <p:xfrm>
          <a:off x="381554" y="1325563"/>
          <a:ext cx="10889825" cy="2540449"/>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US_14</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rPr>
                        <a:t>As a fitness user, I want multiple workout recommendations to select from.</a:t>
                      </a:r>
                      <a:endParaRPr lang="en-US"/>
                    </a:p>
                  </a:txBody>
                  <a:tcPr/>
                </a:tc>
                <a:tc>
                  <a:txBody>
                    <a:bodyPr/>
                    <a:lstStyle/>
                    <a:p>
                      <a:r>
                        <a:rPr lang="en-US" sz="1600">
                          <a:highlight>
                            <a:srgbClr val="FFFF00"/>
                          </a:highlight>
                        </a:rPr>
                        <a:t>Mar 25</a:t>
                      </a:r>
                    </a:p>
                  </a:txBody>
                  <a:tcPr/>
                </a:tc>
                <a:tc>
                  <a:txBody>
                    <a:bodyPr/>
                    <a:lstStyle/>
                    <a:p>
                      <a:r>
                        <a:rPr lang="en-US" sz="1600">
                          <a:highlight>
                            <a:srgbClr val="FFFF00"/>
                          </a:highlight>
                        </a:rPr>
                        <a:t>5</a:t>
                      </a:r>
                    </a:p>
                  </a:txBody>
                  <a:tcPr/>
                </a:tc>
                <a:tc>
                  <a:txBody>
                    <a:bodyPr/>
                    <a:lstStyle/>
                    <a:p>
                      <a:r>
                        <a:rPr lang="en-US" sz="1600">
                          <a:highlight>
                            <a:srgbClr val="FFFF00"/>
                          </a:highlight>
                        </a:rPr>
                        <a:t>5</a:t>
                      </a:r>
                    </a:p>
                  </a:txBody>
                  <a:tcPr/>
                </a:tc>
                <a:extLst>
                  <a:ext uri="{0D108BD9-81ED-4DB2-BD59-A6C34878D82A}">
                    <a16:rowId xmlns:a16="http://schemas.microsoft.com/office/drawing/2014/main" val="1998188526"/>
                  </a:ext>
                </a:extLst>
              </a:tr>
              <a:tr h="341922">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extLst>
                  <a:ext uri="{0D108BD9-81ED-4DB2-BD59-A6C34878D82A}">
                    <a16:rowId xmlns:a16="http://schemas.microsoft.com/office/drawing/2014/main" val="625789856"/>
                  </a:ext>
                </a:extLst>
              </a:tr>
              <a:tr h="566055">
                <a:tc>
                  <a:txBody>
                    <a:bodyPr/>
                    <a:lstStyle/>
                    <a:p>
                      <a:r>
                        <a:rPr lang="en-US" sz="1600">
                          <a:highlight>
                            <a:srgbClr val="FFFF00"/>
                          </a:highlight>
                        </a:rPr>
                        <a:t>US_15</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rPr>
                        <a:t>As a fitness user, I want to view videos on specific workouts.</a:t>
                      </a:r>
                      <a:endParaRPr lang="en-US"/>
                    </a:p>
                  </a:txBody>
                  <a:tcPr/>
                </a:tc>
                <a:tc>
                  <a:txBody>
                    <a:bodyPr/>
                    <a:lstStyle/>
                    <a:p>
                      <a:r>
                        <a:rPr lang="en-US" sz="1600">
                          <a:highlight>
                            <a:srgbClr val="FFFF00"/>
                          </a:highlight>
                        </a:rPr>
                        <a:t>Mar 17</a:t>
                      </a:r>
                    </a:p>
                  </a:txBody>
                  <a:tcPr/>
                </a:tc>
                <a:tc>
                  <a:txBody>
                    <a:bodyPr/>
                    <a:lstStyle/>
                    <a:p>
                      <a:r>
                        <a:rPr lang="en-US" sz="1600">
                          <a:highlight>
                            <a:srgbClr val="FFFF00"/>
                          </a:highlight>
                        </a:rPr>
                        <a:t>8</a:t>
                      </a:r>
                    </a:p>
                  </a:txBody>
                  <a:tcPr/>
                </a:tc>
                <a:tc>
                  <a:txBody>
                    <a:bodyPr/>
                    <a:lstStyle/>
                    <a:p>
                      <a:r>
                        <a:rPr lang="en-US" sz="1600">
                          <a:highlight>
                            <a:srgbClr val="FFFF00"/>
                          </a:highlight>
                        </a:rPr>
                        <a:t>8</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endParaRPr lang="en-US" sz="1600"/>
                    </a:p>
                  </a:txBody>
                  <a:tcPr/>
                </a:tc>
                <a:tc>
                  <a:txBody>
                    <a:bodyPr/>
                    <a:lstStyle/>
                    <a:p>
                      <a:endParaRPr lang="en-US" sz="1600">
                        <a:highlight>
                          <a:srgbClr val="FFFF00"/>
                        </a:highlight>
                      </a:endParaRP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977063241"/>
                  </a:ext>
                </a:extLst>
              </a:tr>
            </a:tbl>
          </a:graphicData>
        </a:graphic>
      </p:graphicFrame>
    </p:spTree>
    <p:extLst>
      <p:ext uri="{BB962C8B-B14F-4D97-AF65-F5344CB8AC3E}">
        <p14:creationId xmlns:p14="http://schemas.microsoft.com/office/powerpoint/2010/main" val="96200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3"/>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4"/>
          </p:nvPr>
        </p:nvSpPr>
        <p:spPr/>
        <p:txBody>
          <a:bodyPr/>
          <a:lstStyle/>
          <a:p>
            <a:fld id="{294A09A9-5501-47C1-A89A-A340965A2BE2}" type="slidenum">
              <a:rPr lang="en-US" smtClean="0"/>
              <a:pPr/>
              <a:t>4</a:t>
            </a:fld>
            <a:endParaRPr lang="en-US"/>
          </a:p>
        </p:txBody>
      </p:sp>
      <p:sp>
        <p:nvSpPr>
          <p:cNvPr id="32" name="Title 31">
            <a:extLst>
              <a:ext uri="{FF2B5EF4-FFF2-40B4-BE49-F238E27FC236}">
                <a16:creationId xmlns:a16="http://schemas.microsoft.com/office/drawing/2014/main" id="{C277D4D3-3FBF-B513-F458-DF10D4C2CC4C}"/>
              </a:ext>
            </a:extLst>
          </p:cNvPr>
          <p:cNvSpPr>
            <a:spLocks noGrp="1"/>
          </p:cNvSpPr>
          <p:nvPr>
            <p:ph type="title" idx="4294967295"/>
          </p:nvPr>
        </p:nvSpPr>
        <p:spPr>
          <a:xfrm>
            <a:off x="-1" y="712788"/>
            <a:ext cx="6688667" cy="1436687"/>
          </a:xfrm>
        </p:spPr>
        <p:txBody>
          <a:bodyPr>
            <a:normAutofit fontScale="90000"/>
          </a:bodyPr>
          <a:lstStyle/>
          <a:p>
            <a:r>
              <a:rPr lang="en-US"/>
              <a:t>MEET THE FITFORCE</a:t>
            </a:r>
            <a:br>
              <a:rPr lang="en-US"/>
            </a:br>
            <a:r>
              <a:rPr lang="en-US"/>
              <a:t>TEAM</a:t>
            </a:r>
          </a:p>
        </p:txBody>
      </p:sp>
      <p:pic>
        <p:nvPicPr>
          <p:cNvPr id="3" name="Picture 2" descr="A close-up of a person smiling&#10;&#10;Description automatically generated">
            <a:extLst>
              <a:ext uri="{FF2B5EF4-FFF2-40B4-BE49-F238E27FC236}">
                <a16:creationId xmlns:a16="http://schemas.microsoft.com/office/drawing/2014/main" id="{4FC36749-3677-875C-8F6F-D979B6D9A5D8}"/>
              </a:ext>
            </a:extLst>
          </p:cNvPr>
          <p:cNvPicPr>
            <a:picLocks noChangeAspect="1"/>
          </p:cNvPicPr>
          <p:nvPr/>
        </p:nvPicPr>
        <p:blipFill>
          <a:blip r:embed="rId2"/>
          <a:stretch>
            <a:fillRect/>
          </a:stretch>
        </p:blipFill>
        <p:spPr>
          <a:xfrm>
            <a:off x="5511800" y="2245783"/>
            <a:ext cx="1168399" cy="2366433"/>
          </a:xfrm>
          <a:prstGeom prst="rect">
            <a:avLst/>
          </a:prstGeom>
        </p:spPr>
      </p:pic>
      <p:sp>
        <p:nvSpPr>
          <p:cNvPr id="6" name="Text Placeholder 124">
            <a:extLst>
              <a:ext uri="{FF2B5EF4-FFF2-40B4-BE49-F238E27FC236}">
                <a16:creationId xmlns:a16="http://schemas.microsoft.com/office/drawing/2014/main" id="{4C82E77B-C541-D147-9CEF-CF0E3F4B56E8}"/>
              </a:ext>
            </a:extLst>
          </p:cNvPr>
          <p:cNvSpPr txBox="1">
            <a:spLocks/>
          </p:cNvSpPr>
          <p:nvPr/>
        </p:nvSpPr>
        <p:spPr>
          <a:xfrm>
            <a:off x="5305212" y="4692650"/>
            <a:ext cx="2106507" cy="430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t>ROHAN PATEL</a:t>
            </a:r>
          </a:p>
        </p:txBody>
      </p:sp>
      <p:sp>
        <p:nvSpPr>
          <p:cNvPr id="8" name="TextBox 7">
            <a:extLst>
              <a:ext uri="{FF2B5EF4-FFF2-40B4-BE49-F238E27FC236}">
                <a16:creationId xmlns:a16="http://schemas.microsoft.com/office/drawing/2014/main" id="{260731BA-BA85-36F2-1AAE-A1CDF6711E04}"/>
              </a:ext>
            </a:extLst>
          </p:cNvPr>
          <p:cNvSpPr txBox="1"/>
          <p:nvPr/>
        </p:nvSpPr>
        <p:spPr>
          <a:xfrm>
            <a:off x="5269784" y="4926530"/>
            <a:ext cx="6096000" cy="276999"/>
          </a:xfrm>
          <a:prstGeom prst="rect">
            <a:avLst/>
          </a:prstGeom>
          <a:noFill/>
        </p:spPr>
        <p:txBody>
          <a:bodyPr wrap="square">
            <a:spAutoFit/>
          </a:bodyPr>
          <a:lstStyle/>
          <a:p>
            <a:r>
              <a:rPr lang="en-US" sz="1200">
                <a:solidFill>
                  <a:schemeClr val="bg1"/>
                </a:solidFill>
              </a:rPr>
              <a:t>Back End Developer</a:t>
            </a:r>
          </a:p>
        </p:txBody>
      </p:sp>
    </p:spTree>
    <p:extLst>
      <p:ext uri="{BB962C8B-B14F-4D97-AF65-F5344CB8AC3E}">
        <p14:creationId xmlns:p14="http://schemas.microsoft.com/office/powerpoint/2010/main" val="3166567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603D-8E1F-2CEB-26BB-C2B34BFF72BD}"/>
              </a:ext>
            </a:extLst>
          </p:cNvPr>
          <p:cNvSpPr>
            <a:spLocks noGrp="1"/>
          </p:cNvSpPr>
          <p:nvPr>
            <p:ph type="title"/>
          </p:nvPr>
        </p:nvSpPr>
        <p:spPr>
          <a:xfrm>
            <a:off x="605790" y="381001"/>
            <a:ext cx="8839767" cy="864140"/>
          </a:xfrm>
        </p:spPr>
        <p:txBody>
          <a:bodyPr/>
          <a:lstStyle/>
          <a:p>
            <a:r>
              <a:rPr lang="en-US">
                <a:ln w="15875">
                  <a:solidFill>
                    <a:srgbClr val="FFFFFF"/>
                  </a:solidFill>
                </a:ln>
                <a:solidFill>
                  <a:schemeClr val="bg2"/>
                </a:solidFill>
              </a:rPr>
              <a:t>Team Velocity</a:t>
            </a:r>
            <a:endParaRPr lang="en-US">
              <a:solidFill>
                <a:schemeClr val="bg2"/>
              </a:solidFill>
            </a:endParaRPr>
          </a:p>
        </p:txBody>
      </p:sp>
      <p:sp>
        <p:nvSpPr>
          <p:cNvPr id="3" name="Footer Placeholder 2">
            <a:extLst>
              <a:ext uri="{FF2B5EF4-FFF2-40B4-BE49-F238E27FC236}">
                <a16:creationId xmlns:a16="http://schemas.microsoft.com/office/drawing/2014/main" id="{A00CCB4B-33D5-2F13-961C-FCCFA7FF907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A8E53E8-3120-F42F-235D-7E168F5405E1}"/>
              </a:ext>
            </a:extLst>
          </p:cNvPr>
          <p:cNvSpPr>
            <a:spLocks noGrp="1"/>
          </p:cNvSpPr>
          <p:nvPr>
            <p:ph type="sldNum" sz="quarter" idx="11"/>
          </p:nvPr>
        </p:nvSpPr>
        <p:spPr/>
        <p:txBody>
          <a:bodyPr/>
          <a:lstStyle/>
          <a:p>
            <a:fld id="{294A09A9-5501-47C1-A89A-A340965A2BE2}" type="slidenum">
              <a:rPr lang="en-US" smtClean="0"/>
              <a:pPr/>
              <a:t>40</a:t>
            </a:fld>
            <a:endParaRPr lang="en-US"/>
          </a:p>
        </p:txBody>
      </p:sp>
      <p:sp>
        <p:nvSpPr>
          <p:cNvPr id="7" name="TextBox 6">
            <a:extLst>
              <a:ext uri="{FF2B5EF4-FFF2-40B4-BE49-F238E27FC236}">
                <a16:creationId xmlns:a16="http://schemas.microsoft.com/office/drawing/2014/main" id="{65882F73-670E-F49C-C6FE-73F32C285EAD}"/>
              </a:ext>
            </a:extLst>
          </p:cNvPr>
          <p:cNvSpPr txBox="1"/>
          <p:nvPr/>
        </p:nvSpPr>
        <p:spPr>
          <a:xfrm>
            <a:off x="641275" y="1476875"/>
            <a:ext cx="96385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Sprint 2 Velocity</a:t>
            </a:r>
          </a:p>
          <a:p>
            <a:endParaRPr lang="en-US">
              <a:solidFill>
                <a:schemeClr val="bg1"/>
              </a:solidFill>
            </a:endParaRPr>
          </a:p>
          <a:p>
            <a:r>
              <a:rPr lang="en-US">
                <a:solidFill>
                  <a:schemeClr val="bg1"/>
                </a:solidFill>
              </a:rPr>
              <a:t>Total Story Points: 47</a:t>
            </a:r>
          </a:p>
          <a:p>
            <a:endParaRPr lang="en-US">
              <a:solidFill>
                <a:schemeClr val="bg1"/>
              </a:solidFill>
            </a:endParaRPr>
          </a:p>
          <a:p>
            <a:r>
              <a:rPr lang="en-US">
                <a:solidFill>
                  <a:schemeClr val="bg1"/>
                </a:solidFill>
              </a:rPr>
              <a:t>Velocity: 47 story points completed.</a:t>
            </a:r>
          </a:p>
        </p:txBody>
      </p:sp>
    </p:spTree>
    <p:extLst>
      <p:ext uri="{BB962C8B-B14F-4D97-AF65-F5344CB8AC3E}">
        <p14:creationId xmlns:p14="http://schemas.microsoft.com/office/powerpoint/2010/main" val="234478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595A-5DE5-B221-CBEB-078CBEA4E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C4F65-15F6-EB64-BCD6-D9C9509CFB4B}"/>
              </a:ext>
            </a:extLst>
          </p:cNvPr>
          <p:cNvSpPr>
            <a:spLocks noGrp="1"/>
          </p:cNvSpPr>
          <p:nvPr>
            <p:ph type="title"/>
          </p:nvPr>
        </p:nvSpPr>
        <p:spPr>
          <a:xfrm>
            <a:off x="633499" y="381001"/>
            <a:ext cx="10931803" cy="864140"/>
          </a:xfrm>
        </p:spPr>
        <p:txBody>
          <a:bodyPr>
            <a:normAutofit fontScale="90000"/>
          </a:bodyPr>
          <a:lstStyle/>
          <a:p>
            <a:r>
              <a:rPr lang="en-US">
                <a:ln w="15875">
                  <a:solidFill>
                    <a:srgbClr val="FFFFFF"/>
                  </a:solidFill>
                </a:ln>
                <a:solidFill>
                  <a:schemeClr val="bg2"/>
                </a:solidFill>
              </a:rPr>
              <a:t>Team Historical &amp; Average Velocity</a:t>
            </a:r>
            <a:endParaRPr lang="en-US">
              <a:solidFill>
                <a:schemeClr val="bg2"/>
              </a:solidFill>
            </a:endParaRPr>
          </a:p>
        </p:txBody>
      </p:sp>
      <p:sp>
        <p:nvSpPr>
          <p:cNvPr id="3" name="Footer Placeholder 2">
            <a:extLst>
              <a:ext uri="{FF2B5EF4-FFF2-40B4-BE49-F238E27FC236}">
                <a16:creationId xmlns:a16="http://schemas.microsoft.com/office/drawing/2014/main" id="{592639E5-755A-F358-3776-F1259411ACF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F07C1B2-5EF9-1D63-2765-B5A36D38E846}"/>
              </a:ext>
            </a:extLst>
          </p:cNvPr>
          <p:cNvSpPr>
            <a:spLocks noGrp="1"/>
          </p:cNvSpPr>
          <p:nvPr>
            <p:ph type="sldNum" sz="quarter" idx="11"/>
          </p:nvPr>
        </p:nvSpPr>
        <p:spPr/>
        <p:txBody>
          <a:bodyPr/>
          <a:lstStyle/>
          <a:p>
            <a:fld id="{294A09A9-5501-47C1-A89A-A340965A2BE2}" type="slidenum">
              <a:rPr lang="en-US" smtClean="0"/>
              <a:pPr/>
              <a:t>41</a:t>
            </a:fld>
            <a:endParaRPr lang="en-US"/>
          </a:p>
        </p:txBody>
      </p:sp>
      <p:sp>
        <p:nvSpPr>
          <p:cNvPr id="7" name="TextBox 6">
            <a:extLst>
              <a:ext uri="{FF2B5EF4-FFF2-40B4-BE49-F238E27FC236}">
                <a16:creationId xmlns:a16="http://schemas.microsoft.com/office/drawing/2014/main" id="{23D88789-B50E-EE55-2369-884BD64B0EBE}"/>
              </a:ext>
            </a:extLst>
          </p:cNvPr>
          <p:cNvSpPr txBox="1"/>
          <p:nvPr/>
        </p:nvSpPr>
        <p:spPr>
          <a:xfrm>
            <a:off x="641275" y="1476875"/>
            <a:ext cx="96385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Sprint 1 Velocity: 53 story points completed</a:t>
            </a:r>
          </a:p>
          <a:p>
            <a:endParaRPr lang="en-US">
              <a:solidFill>
                <a:schemeClr val="bg1"/>
              </a:solidFill>
            </a:endParaRPr>
          </a:p>
          <a:p>
            <a:r>
              <a:rPr lang="en-US">
                <a:solidFill>
                  <a:schemeClr val="bg1"/>
                </a:solidFill>
              </a:rPr>
              <a:t>Average Velocity: (53 + 47) / 2 = 50 points</a:t>
            </a:r>
          </a:p>
          <a:p>
            <a:endParaRPr lang="en-US">
              <a:solidFill>
                <a:schemeClr val="bg1"/>
              </a:solidFill>
            </a:endParaRPr>
          </a:p>
        </p:txBody>
      </p:sp>
    </p:spTree>
    <p:extLst>
      <p:ext uri="{BB962C8B-B14F-4D97-AF65-F5344CB8AC3E}">
        <p14:creationId xmlns:p14="http://schemas.microsoft.com/office/powerpoint/2010/main" val="1031298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1847-A7EE-7670-C27F-717561BE4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6ADC9-9232-B217-B59C-C3542EB9FACD}"/>
              </a:ext>
            </a:extLst>
          </p:cNvPr>
          <p:cNvSpPr>
            <a:spLocks noGrp="1"/>
          </p:cNvSpPr>
          <p:nvPr>
            <p:ph type="title"/>
          </p:nvPr>
        </p:nvSpPr>
        <p:spPr>
          <a:xfrm>
            <a:off x="605790" y="381001"/>
            <a:ext cx="8839767" cy="864140"/>
          </a:xfrm>
        </p:spPr>
        <p:txBody>
          <a:bodyPr/>
          <a:lstStyle/>
          <a:p>
            <a:r>
              <a:rPr lang="en-US">
                <a:solidFill>
                  <a:schemeClr val="bg2"/>
                </a:solidFill>
              </a:rPr>
              <a:t>Committed Ratio</a:t>
            </a:r>
          </a:p>
        </p:txBody>
      </p:sp>
      <p:sp>
        <p:nvSpPr>
          <p:cNvPr id="3" name="Footer Placeholder 2">
            <a:extLst>
              <a:ext uri="{FF2B5EF4-FFF2-40B4-BE49-F238E27FC236}">
                <a16:creationId xmlns:a16="http://schemas.microsoft.com/office/drawing/2014/main" id="{D2C26CF2-CD01-560D-914D-07E49E098135}"/>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4A85B-94D7-B0CB-B286-8D05F28C6D56}"/>
              </a:ext>
            </a:extLst>
          </p:cNvPr>
          <p:cNvSpPr>
            <a:spLocks noGrp="1"/>
          </p:cNvSpPr>
          <p:nvPr>
            <p:ph type="sldNum" sz="quarter" idx="11"/>
          </p:nvPr>
        </p:nvSpPr>
        <p:spPr/>
        <p:txBody>
          <a:bodyPr/>
          <a:lstStyle/>
          <a:p>
            <a:fld id="{294A09A9-5501-47C1-A89A-A340965A2BE2}" type="slidenum">
              <a:rPr lang="en-US" smtClean="0"/>
              <a:pPr/>
              <a:t>42</a:t>
            </a:fld>
            <a:endParaRPr lang="en-US"/>
          </a:p>
        </p:txBody>
      </p:sp>
      <p:pic>
        <p:nvPicPr>
          <p:cNvPr id="6" name="Picture 5">
            <a:extLst>
              <a:ext uri="{FF2B5EF4-FFF2-40B4-BE49-F238E27FC236}">
                <a16:creationId xmlns:a16="http://schemas.microsoft.com/office/drawing/2014/main" id="{B2AF0B3E-2EFB-CCF5-CF38-717D1F91BF42}"/>
              </a:ext>
            </a:extLst>
          </p:cNvPr>
          <p:cNvPicPr>
            <a:picLocks noChangeAspect="1"/>
          </p:cNvPicPr>
          <p:nvPr/>
        </p:nvPicPr>
        <p:blipFill>
          <a:blip r:embed="rId2"/>
          <a:stretch>
            <a:fillRect/>
          </a:stretch>
        </p:blipFill>
        <p:spPr>
          <a:xfrm>
            <a:off x="1351280" y="1241520"/>
            <a:ext cx="9489440" cy="4852479"/>
          </a:xfrm>
          <a:prstGeom prst="rect">
            <a:avLst/>
          </a:prstGeom>
        </p:spPr>
      </p:pic>
    </p:spTree>
    <p:extLst>
      <p:ext uri="{BB962C8B-B14F-4D97-AF65-F5344CB8AC3E}">
        <p14:creationId xmlns:p14="http://schemas.microsoft.com/office/powerpoint/2010/main" val="93578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9856-D6D3-AD47-CBCA-32E86A46F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2E7B7-FB0D-1643-9753-7E6061A6ED11}"/>
              </a:ext>
            </a:extLst>
          </p:cNvPr>
          <p:cNvSpPr>
            <a:spLocks noGrp="1"/>
          </p:cNvSpPr>
          <p:nvPr>
            <p:ph type="title"/>
          </p:nvPr>
        </p:nvSpPr>
        <p:spPr>
          <a:xfrm>
            <a:off x="204377" y="108627"/>
            <a:ext cx="9834568" cy="630675"/>
          </a:xfrm>
        </p:spPr>
        <p:txBody>
          <a:bodyPr>
            <a:normAutofit fontScale="90000"/>
          </a:bodyPr>
          <a:lstStyle/>
          <a:p>
            <a:r>
              <a:rPr lang="en-US">
                <a:solidFill>
                  <a:schemeClr val="bg2"/>
                </a:solidFill>
              </a:rPr>
              <a:t>Sprint 2 Burndown Chart</a:t>
            </a:r>
          </a:p>
        </p:txBody>
      </p:sp>
      <p:sp>
        <p:nvSpPr>
          <p:cNvPr id="3" name="Footer Placeholder 2">
            <a:extLst>
              <a:ext uri="{FF2B5EF4-FFF2-40B4-BE49-F238E27FC236}">
                <a16:creationId xmlns:a16="http://schemas.microsoft.com/office/drawing/2014/main" id="{BCA15D53-D5D9-D747-9726-7E542DADF28A}"/>
              </a:ext>
            </a:extLst>
          </p:cNvPr>
          <p:cNvSpPr>
            <a:spLocks noGrp="1"/>
          </p:cNvSpPr>
          <p:nvPr>
            <p:ph type="ftr" sz="quarter" idx="10"/>
          </p:nvPr>
        </p:nvSpPr>
        <p:spPr/>
        <p:txBody>
          <a:bodyPr lIns="91440" tIns="45720" rIns="91440" bIns="45720" anchor="ctr"/>
          <a:lstStyle/>
          <a:p>
            <a:r>
              <a:rPr lang="en-US"/>
              <a:t>.</a:t>
            </a:r>
          </a:p>
        </p:txBody>
      </p:sp>
      <p:sp>
        <p:nvSpPr>
          <p:cNvPr id="4" name="Slide Number Placeholder 3">
            <a:extLst>
              <a:ext uri="{FF2B5EF4-FFF2-40B4-BE49-F238E27FC236}">
                <a16:creationId xmlns:a16="http://schemas.microsoft.com/office/drawing/2014/main" id="{FEB30B40-F51B-30A8-A048-91A72369C94E}"/>
              </a:ext>
            </a:extLst>
          </p:cNvPr>
          <p:cNvSpPr>
            <a:spLocks noGrp="1"/>
          </p:cNvSpPr>
          <p:nvPr>
            <p:ph type="sldNum" sz="quarter" idx="11"/>
          </p:nvPr>
        </p:nvSpPr>
        <p:spPr/>
        <p:txBody>
          <a:bodyPr/>
          <a:lstStyle/>
          <a:p>
            <a:fld id="{294A09A9-5501-47C1-A89A-A340965A2BE2}" type="slidenum">
              <a:rPr lang="en-US" smtClean="0"/>
              <a:pPr/>
              <a:t>43</a:t>
            </a:fld>
            <a:endParaRPr lang="en-US"/>
          </a:p>
        </p:txBody>
      </p:sp>
      <p:pic>
        <p:nvPicPr>
          <p:cNvPr id="7" name="Picture 6">
            <a:extLst>
              <a:ext uri="{FF2B5EF4-FFF2-40B4-BE49-F238E27FC236}">
                <a16:creationId xmlns:a16="http://schemas.microsoft.com/office/drawing/2014/main" id="{E03BC75A-B7DB-7DE5-5785-8FE0E4E29CDC}"/>
              </a:ext>
            </a:extLst>
          </p:cNvPr>
          <p:cNvPicPr>
            <a:picLocks noChangeAspect="1"/>
          </p:cNvPicPr>
          <p:nvPr/>
        </p:nvPicPr>
        <p:blipFill>
          <a:blip r:embed="rId2"/>
          <a:stretch>
            <a:fillRect/>
          </a:stretch>
        </p:blipFill>
        <p:spPr>
          <a:xfrm>
            <a:off x="2028261" y="741680"/>
            <a:ext cx="8135478" cy="5892800"/>
          </a:xfrm>
          <a:prstGeom prst="rect">
            <a:avLst/>
          </a:prstGeom>
        </p:spPr>
      </p:pic>
    </p:spTree>
    <p:extLst>
      <p:ext uri="{BB962C8B-B14F-4D97-AF65-F5344CB8AC3E}">
        <p14:creationId xmlns:p14="http://schemas.microsoft.com/office/powerpoint/2010/main" val="1376857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26504E-1B13-2B75-9079-93196400BD2C}"/>
              </a:ext>
            </a:extLst>
          </p:cNvPr>
          <p:cNvSpPr>
            <a:spLocks noGrp="1"/>
          </p:cNvSpPr>
          <p:nvPr>
            <p:ph type="title"/>
          </p:nvPr>
        </p:nvSpPr>
        <p:spPr/>
        <p:txBody>
          <a:bodyPr/>
          <a:lstStyle/>
          <a:p>
            <a:r>
              <a:rPr lang="en-US"/>
              <a:t>Retrospective</a:t>
            </a:r>
          </a:p>
        </p:txBody>
      </p:sp>
      <p:sp>
        <p:nvSpPr>
          <p:cNvPr id="9" name="Text Placeholder 8">
            <a:extLst>
              <a:ext uri="{FF2B5EF4-FFF2-40B4-BE49-F238E27FC236}">
                <a16:creationId xmlns:a16="http://schemas.microsoft.com/office/drawing/2014/main" id="{21C9E939-A199-FD75-27EB-189B82458F23}"/>
              </a:ext>
            </a:extLst>
          </p:cNvPr>
          <p:cNvSpPr>
            <a:spLocks noGrp="1"/>
          </p:cNvSpPr>
          <p:nvPr>
            <p:ph type="body" sz="quarter" idx="14"/>
          </p:nvPr>
        </p:nvSpPr>
        <p:spPr/>
        <p:txBody>
          <a:bodyPr/>
          <a:lstStyle/>
          <a:p>
            <a:r>
              <a:rPr lang="en-US"/>
              <a:t>Retrospective</a:t>
            </a:r>
          </a:p>
        </p:txBody>
      </p:sp>
      <p:sp>
        <p:nvSpPr>
          <p:cNvPr id="10" name="Text Placeholder 9">
            <a:extLst>
              <a:ext uri="{FF2B5EF4-FFF2-40B4-BE49-F238E27FC236}">
                <a16:creationId xmlns:a16="http://schemas.microsoft.com/office/drawing/2014/main" id="{960DF931-8100-1FA8-201D-6A8E05C1A373}"/>
              </a:ext>
            </a:extLst>
          </p:cNvPr>
          <p:cNvSpPr>
            <a:spLocks noGrp="1"/>
          </p:cNvSpPr>
          <p:nvPr>
            <p:ph type="body" sz="quarter" idx="15"/>
          </p:nvPr>
        </p:nvSpPr>
        <p:spPr/>
        <p:txBody>
          <a:bodyPr/>
          <a:lstStyle/>
          <a:p>
            <a:r>
              <a:rPr lang="en-US"/>
              <a:t>retrospective</a:t>
            </a:r>
          </a:p>
        </p:txBody>
      </p:sp>
      <p:sp>
        <p:nvSpPr>
          <p:cNvPr id="18" name="Text Placeholder 17">
            <a:extLst>
              <a:ext uri="{FF2B5EF4-FFF2-40B4-BE49-F238E27FC236}">
                <a16:creationId xmlns:a16="http://schemas.microsoft.com/office/drawing/2014/main" id="{046CA5BB-7A3D-7780-F78A-AA1250DD3553}"/>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Good</a:t>
            </a:r>
          </a:p>
        </p:txBody>
      </p:sp>
      <p:sp>
        <p:nvSpPr>
          <p:cNvPr id="19" name="Content Placeholder 18">
            <a:extLst>
              <a:ext uri="{FF2B5EF4-FFF2-40B4-BE49-F238E27FC236}">
                <a16:creationId xmlns:a16="http://schemas.microsoft.com/office/drawing/2014/main" id="{5C323BF6-24BB-4091-A40F-9741EDCDA966}"/>
              </a:ext>
            </a:extLst>
          </p:cNvPr>
          <p:cNvSpPr>
            <a:spLocks noGrp="1"/>
          </p:cNvSpPr>
          <p:nvPr>
            <p:ph sz="half" idx="2"/>
          </p:nvPr>
        </p:nvSpPr>
        <p:spPr/>
        <p:txBody>
          <a:bodyPr vert="horz" lIns="91440" tIns="45720" rIns="91440" bIns="45720" rtlCol="0" anchor="t">
            <a:normAutofit/>
          </a:bodyPr>
          <a:lstStyle/>
          <a:p>
            <a:r>
              <a:rPr lang="en-US" sz="1400">
                <a:latin typeface="Open Sans"/>
                <a:ea typeface="Open Sans"/>
                <a:cs typeface="Open Sans"/>
              </a:rPr>
              <a:t>Worked better with us focusing on our own features</a:t>
            </a:r>
            <a:endParaRPr lang="en-US" sz="1800">
              <a:latin typeface="Univers Condensed" panose="020B0506020202050204" pitchFamily="34" charset="0"/>
              <a:ea typeface="+mn-lt"/>
              <a:cs typeface="+mn-lt"/>
            </a:endParaRPr>
          </a:p>
          <a:p>
            <a:r>
              <a:rPr lang="en-US" sz="1400">
                <a:latin typeface="Open Sans"/>
                <a:ea typeface="Open Sans"/>
                <a:cs typeface="Open Sans"/>
              </a:rPr>
              <a:t>We were open to change if something did not work</a:t>
            </a:r>
            <a:endParaRPr lang="en-US"/>
          </a:p>
          <a:p>
            <a:r>
              <a:rPr lang="en-US" sz="1400">
                <a:latin typeface="Open Sans"/>
                <a:ea typeface="Open Sans"/>
                <a:cs typeface="Open Sans"/>
              </a:rPr>
              <a:t>Communication was better regarding updates on the group chats</a:t>
            </a:r>
            <a:endParaRPr lang="en-US"/>
          </a:p>
          <a:p>
            <a:br>
              <a:rPr lang="en-US"/>
            </a:br>
            <a:endParaRPr lang="en-US"/>
          </a:p>
        </p:txBody>
      </p:sp>
      <p:sp>
        <p:nvSpPr>
          <p:cNvPr id="20" name="Text Placeholder 19">
            <a:extLst>
              <a:ext uri="{FF2B5EF4-FFF2-40B4-BE49-F238E27FC236}">
                <a16:creationId xmlns:a16="http://schemas.microsoft.com/office/drawing/2014/main" id="{F50660CC-39CF-27BD-D56E-34A0F90B479C}"/>
              </a:ext>
            </a:extLst>
          </p:cNvPr>
          <p:cNvSpPr>
            <a:spLocks noGrp="1"/>
          </p:cNvSpPr>
          <p:nvPr>
            <p:ph type="body" sz="quarter" idx="3"/>
          </p:nvPr>
        </p:nvSpPr>
        <p:spPr/>
        <p:txBody>
          <a:bodyPr/>
          <a:lstStyle/>
          <a:p>
            <a:r>
              <a:rPr lang="en-US">
                <a:latin typeface="Univers Condensed" panose="020B0506020202050204" pitchFamily="34" charset="0"/>
              </a:rPr>
              <a:t>Bad</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9B23592D-0E32-718A-F29E-2261B6EA41CB}"/>
              </a:ext>
            </a:extLst>
          </p:cNvPr>
          <p:cNvSpPr>
            <a:spLocks noGrp="1"/>
          </p:cNvSpPr>
          <p:nvPr>
            <p:ph sz="quarter" idx="4"/>
          </p:nvPr>
        </p:nvSpPr>
        <p:spPr/>
        <p:txBody>
          <a:bodyPr vert="horz" lIns="91440" tIns="45720" rIns="91440" bIns="45720" rtlCol="0" anchor="t">
            <a:normAutofit/>
          </a:bodyPr>
          <a:lstStyle/>
          <a:p>
            <a:r>
              <a:rPr lang="en-US" sz="1500">
                <a:latin typeface="Open Sans"/>
                <a:ea typeface="Open Sans"/>
                <a:cs typeface="Open Sans"/>
              </a:rPr>
              <a:t>Some features took longer to implement</a:t>
            </a:r>
            <a:endParaRPr lang="en-US" sz="1800">
              <a:latin typeface="Univers Condensed" panose="020B0506020202050204" pitchFamily="34" charset="0"/>
              <a:cs typeface="Calibri"/>
            </a:endParaRPr>
          </a:p>
          <a:p>
            <a:r>
              <a:rPr lang="en-US" sz="1500">
                <a:latin typeface="Open Sans"/>
                <a:ea typeface="Open Sans"/>
                <a:cs typeface="Open Sans"/>
              </a:rPr>
              <a:t>Features were not exactly as we thought up</a:t>
            </a:r>
            <a:endParaRPr lang="en-US"/>
          </a:p>
          <a:p>
            <a:r>
              <a:rPr lang="en-US" sz="1500">
                <a:latin typeface="Open Sans"/>
                <a:ea typeface="Open Sans"/>
                <a:cs typeface="Open Sans"/>
              </a:rPr>
              <a:t>We were able to meet less due to hectic schedules</a:t>
            </a:r>
            <a:endParaRPr lang="en-US"/>
          </a:p>
          <a:p>
            <a:br>
              <a:rPr lang="en-US"/>
            </a:br>
            <a:endParaRPr lang="en-US"/>
          </a:p>
        </p:txBody>
      </p:sp>
      <p:sp>
        <p:nvSpPr>
          <p:cNvPr id="22" name="Text Placeholder 21">
            <a:extLst>
              <a:ext uri="{FF2B5EF4-FFF2-40B4-BE49-F238E27FC236}">
                <a16:creationId xmlns:a16="http://schemas.microsoft.com/office/drawing/2014/main" id="{C59A80AB-7F4A-4365-CD8D-FA4D6B880E07}"/>
              </a:ext>
            </a:extLst>
          </p:cNvPr>
          <p:cNvSpPr>
            <a:spLocks noGrp="1"/>
          </p:cNvSpPr>
          <p:nvPr>
            <p:ph type="body" sz="quarter" idx="16"/>
          </p:nvPr>
        </p:nvSpPr>
        <p:spPr/>
        <p:txBody>
          <a:bodyPr/>
          <a:lstStyle/>
          <a:p>
            <a:r>
              <a:rPr lang="en-US">
                <a:latin typeface="Univers Condensed" panose="020B0506020202050204" pitchFamily="34" charset="0"/>
              </a:rPr>
              <a:t>Apply</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70761803-4B34-BCC0-956D-B99F1893CBD7}"/>
              </a:ext>
            </a:extLst>
          </p:cNvPr>
          <p:cNvSpPr>
            <a:spLocks noGrp="1"/>
          </p:cNvSpPr>
          <p:nvPr>
            <p:ph sz="quarter" idx="17"/>
          </p:nvPr>
        </p:nvSpPr>
        <p:spPr/>
        <p:txBody>
          <a:bodyPr vert="horz" lIns="91440" tIns="45720" rIns="91440" bIns="45720" rtlCol="0" anchor="t">
            <a:normAutofit lnSpcReduction="10000"/>
          </a:bodyPr>
          <a:lstStyle/>
          <a:p>
            <a:pPr>
              <a:lnSpc>
                <a:spcPct val="80000"/>
              </a:lnSpc>
            </a:pPr>
            <a:r>
              <a:rPr lang="en-US">
                <a:latin typeface="Univers Condensed"/>
                <a:ea typeface="+mn-lt"/>
                <a:cs typeface="+mn-lt"/>
              </a:rPr>
              <a:t>We will meet as often as needed</a:t>
            </a:r>
            <a:endParaRPr lang="en-US" sz="1800">
              <a:latin typeface="Univers Condensed" panose="020B0506020202050204" pitchFamily="34" charset="0"/>
            </a:endParaRPr>
          </a:p>
          <a:p>
            <a:pPr>
              <a:lnSpc>
                <a:spcPct val="80000"/>
              </a:lnSpc>
            </a:pPr>
            <a:r>
              <a:rPr lang="en-US">
                <a:latin typeface="Univers Condensed"/>
                <a:ea typeface="+mn-lt"/>
                <a:cs typeface="+mn-lt"/>
              </a:rPr>
              <a:t>We will anticipate more</a:t>
            </a:r>
            <a:r>
              <a:rPr lang="en-US" sz="1800">
                <a:latin typeface="Univers Condensed"/>
                <a:cs typeface="Calibri"/>
              </a:rPr>
              <a:t> on </a:t>
            </a:r>
            <a:r>
              <a:rPr lang="en-US">
                <a:latin typeface="Univers Condensed"/>
                <a:cs typeface="Calibri"/>
              </a:rPr>
              <a:t>backup plans regarding features</a:t>
            </a:r>
            <a:endParaRPr lang="en-US"/>
          </a:p>
          <a:p>
            <a:pPr>
              <a:lnSpc>
                <a:spcPct val="80000"/>
              </a:lnSpc>
            </a:pPr>
            <a:r>
              <a:rPr lang="en-US">
                <a:latin typeface="Univers Condensed"/>
                <a:cs typeface="Calibri"/>
              </a:rPr>
              <a:t>Keep communicating even through messages</a:t>
            </a:r>
            <a:endParaRPr lang="en-US"/>
          </a:p>
          <a:p>
            <a:br>
              <a:rPr lang="en-US"/>
            </a:br>
            <a:endParaRPr lang="en-US"/>
          </a:p>
        </p:txBody>
      </p:sp>
      <p:sp>
        <p:nvSpPr>
          <p:cNvPr id="6" name="Footer Placeholder 5">
            <a:extLst>
              <a:ext uri="{FF2B5EF4-FFF2-40B4-BE49-F238E27FC236}">
                <a16:creationId xmlns:a16="http://schemas.microsoft.com/office/drawing/2014/main" id="{1E15799E-7FB8-881B-1CF1-1EB0EE965CA7}"/>
              </a:ext>
            </a:extLst>
          </p:cNvPr>
          <p:cNvSpPr>
            <a:spLocks noGrp="1"/>
          </p:cNvSpPr>
          <p:nvPr>
            <p:ph type="ftr" sz="quarter" idx="11"/>
          </p:nvPr>
        </p:nvSpPr>
        <p:spPr/>
        <p:txBody>
          <a:bodyPr/>
          <a:lstStyle/>
          <a:p>
            <a:r>
              <a:rPr lang="en-US"/>
              <a:t>Fitness Presentation</a:t>
            </a:r>
          </a:p>
        </p:txBody>
      </p:sp>
      <p:sp>
        <p:nvSpPr>
          <p:cNvPr id="7" name="Slide Number Placeholder 6">
            <a:extLst>
              <a:ext uri="{FF2B5EF4-FFF2-40B4-BE49-F238E27FC236}">
                <a16:creationId xmlns:a16="http://schemas.microsoft.com/office/drawing/2014/main" id="{271C4523-1086-CEA1-4A76-1158960A2E32}"/>
              </a:ext>
            </a:extLst>
          </p:cNvPr>
          <p:cNvSpPr>
            <a:spLocks noGrp="1"/>
          </p:cNvSpPr>
          <p:nvPr>
            <p:ph type="sldNum" sz="quarter" idx="12"/>
          </p:nvPr>
        </p:nvSpPr>
        <p:spPr/>
        <p:txBody>
          <a:bodyPr/>
          <a:lstStyle/>
          <a:p>
            <a:fld id="{290DB59D-69E7-401C-8830-EDCCB503373B}" type="slidenum">
              <a:rPr lang="en-US" smtClean="0"/>
              <a:pPr/>
              <a:t>44</a:t>
            </a:fld>
            <a:endParaRPr lang="en-US"/>
          </a:p>
        </p:txBody>
      </p:sp>
    </p:spTree>
    <p:extLst>
      <p:ext uri="{BB962C8B-B14F-4D97-AF65-F5344CB8AC3E}">
        <p14:creationId xmlns:p14="http://schemas.microsoft.com/office/powerpoint/2010/main" val="2526815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B7A6-18E3-0611-9960-1EBE1BC8FB03}"/>
              </a:ext>
            </a:extLst>
          </p:cNvPr>
          <p:cNvSpPr>
            <a:spLocks noGrp="1"/>
          </p:cNvSpPr>
          <p:nvPr>
            <p:ph type="title"/>
          </p:nvPr>
        </p:nvSpPr>
        <p:spPr>
          <a:xfrm>
            <a:off x="161129" y="0"/>
            <a:ext cx="10984230" cy="1325563"/>
          </a:xfrm>
        </p:spPr>
        <p:txBody>
          <a:bodyPr>
            <a:normAutofit/>
          </a:bodyPr>
          <a:lstStyle/>
          <a:p>
            <a:r>
              <a:rPr lang="en-US" sz="4400">
                <a:solidFill>
                  <a:schemeClr val="accent5">
                    <a:lumMod val="60000"/>
                    <a:lumOff val="40000"/>
                  </a:schemeClr>
                </a:solidFill>
              </a:rPr>
              <a:t>Sprint 3 Planning</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593E69EC-A010-5F58-58E9-9E4CB9978D27}"/>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7DB555F-A4F9-62E2-B493-EC9758A4544D}"/>
              </a:ext>
            </a:extLst>
          </p:cNvPr>
          <p:cNvSpPr>
            <a:spLocks noGrp="1"/>
          </p:cNvSpPr>
          <p:nvPr>
            <p:ph type="sldNum" sz="quarter" idx="11"/>
          </p:nvPr>
        </p:nvSpPr>
        <p:spPr/>
        <p:txBody>
          <a:bodyPr/>
          <a:lstStyle/>
          <a:p>
            <a:fld id="{294A09A9-5501-47C1-A89A-A340965A2BE2}" type="slidenum">
              <a:rPr lang="en-US" smtClean="0"/>
              <a:pPr/>
              <a:t>45</a:t>
            </a:fld>
            <a:endParaRPr lang="en-US"/>
          </a:p>
        </p:txBody>
      </p:sp>
      <p:graphicFrame>
        <p:nvGraphicFramePr>
          <p:cNvPr id="8" name="Table 7">
            <a:extLst>
              <a:ext uri="{FF2B5EF4-FFF2-40B4-BE49-F238E27FC236}">
                <a16:creationId xmlns:a16="http://schemas.microsoft.com/office/drawing/2014/main" id="{F940414F-35D8-ECE8-F59C-E891863184A2}"/>
              </a:ext>
            </a:extLst>
          </p:cNvPr>
          <p:cNvGraphicFramePr>
            <a:graphicFrameLocks noGrp="1"/>
          </p:cNvGraphicFramePr>
          <p:nvPr>
            <p:extLst>
              <p:ext uri="{D42A27DB-BD31-4B8C-83A1-F6EECF244321}">
                <p14:modId xmlns:p14="http://schemas.microsoft.com/office/powerpoint/2010/main" val="689080939"/>
              </p:ext>
            </p:extLst>
          </p:nvPr>
        </p:nvGraphicFramePr>
        <p:xfrm>
          <a:off x="381554" y="1325563"/>
          <a:ext cx="10889821" cy="4808911"/>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3858846">
                  <a:extLst>
                    <a:ext uri="{9D8B030D-6E8A-4147-A177-3AD203B41FA5}">
                      <a16:colId xmlns:a16="http://schemas.microsoft.com/office/drawing/2014/main" val="4016976985"/>
                    </a:ext>
                  </a:extLst>
                </a:gridCol>
                <a:gridCol w="3596312">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3">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pPr lvl="0">
                        <a:buNone/>
                      </a:pPr>
                      <a:r>
                        <a:rPr lang="en-US" sz="1600" b="1" i="0" u="none" strike="noStrike" noProof="0">
                          <a:latin typeface="Univers Condensed"/>
                        </a:rPr>
                        <a:t>Acceptance Criteria</a:t>
                      </a:r>
                      <a:endParaRPr lang="en-US" b="1"/>
                    </a:p>
                  </a:txBody>
                  <a:tcPr/>
                </a:tc>
                <a:tc>
                  <a:txBody>
                    <a:bodyPr/>
                    <a:lstStyle/>
                    <a:p>
                      <a:r>
                        <a:rPr lang="en-US" sz="1600"/>
                        <a:t>Feature</a:t>
                      </a:r>
                    </a:p>
                  </a:txBody>
                  <a:tcPr/>
                </a:tc>
                <a:tc>
                  <a:txBody>
                    <a:bodyPr/>
                    <a:lstStyle/>
                    <a:p>
                      <a:r>
                        <a:rPr lang="en-US" sz="1600"/>
                        <a:t>Story Points</a:t>
                      </a:r>
                    </a:p>
                  </a:txBody>
                  <a:tcPr/>
                </a:tc>
                <a:extLst>
                  <a:ext uri="{0D108BD9-81ED-4DB2-BD59-A6C34878D82A}">
                    <a16:rowId xmlns:a16="http://schemas.microsoft.com/office/drawing/2014/main" val="2597519069"/>
                  </a:ext>
                </a:extLst>
              </a:tr>
              <a:tr h="510181">
                <a:tc>
                  <a:txBody>
                    <a:bodyPr/>
                    <a:lstStyle/>
                    <a:p>
                      <a:r>
                        <a:rPr lang="en-US" sz="1600"/>
                        <a:t>US_16</a:t>
                      </a:r>
                      <a:endParaRPr lang="en-US"/>
                    </a:p>
                  </a:txBody>
                  <a:tcPr/>
                </a:tc>
                <a:tc>
                  <a:txBody>
                    <a:bodyPr/>
                    <a:lstStyle/>
                    <a:p>
                      <a:pPr lvl="0" algn="l">
                        <a:lnSpc>
                          <a:spcPct val="100000"/>
                        </a:lnSpc>
                        <a:spcBef>
                          <a:spcPts val="0"/>
                        </a:spcBef>
                        <a:spcAft>
                          <a:spcPts val="0"/>
                        </a:spcAft>
                        <a:buNone/>
                      </a:pPr>
                      <a:r>
                        <a:rPr lang="en-US" sz="1600" b="0" i="0" u="none" strike="noStrike" noProof="0">
                          <a:latin typeface="Univers Condensed"/>
                        </a:rPr>
                        <a:t>As a fitness user, I want to view my calorie count/macros from meal suggestions.</a:t>
                      </a:r>
                      <a:endParaRPr lang="en-US">
                        <a:latin typeface="Univers Condensed"/>
                      </a:endParaRPr>
                    </a:p>
                  </a:txBody>
                  <a:tcPr/>
                </a:tc>
                <a:tc>
                  <a:txBody>
                    <a:bodyPr/>
                    <a:lstStyle/>
                    <a:p>
                      <a:pPr lvl="0">
                        <a:buNone/>
                      </a:pPr>
                      <a:r>
                        <a:rPr lang="en-US" sz="1600" b="0" i="0" u="none" strike="noStrike" noProof="0"/>
                        <a:t>Given that a fitness user wants to view their calorie count/macros from meal suggestions, When the user enters their info into the quiz, Then users will be able to view macros/ calorie count/ food information in the app.</a:t>
                      </a:r>
                      <a:endParaRPr lang="en-US"/>
                    </a:p>
                  </a:txBody>
                  <a:tcPr/>
                </a:tc>
                <a:tc>
                  <a:txBody>
                    <a:bodyPr/>
                    <a:lstStyle/>
                    <a:p>
                      <a:pPr lvl="0">
                        <a:buNone/>
                      </a:pPr>
                      <a:r>
                        <a:rPr lang="en-US" sz="1600" b="0" i="0" u="none" strike="noStrike" noProof="0"/>
                        <a:t>Meal /Nutrition</a:t>
                      </a:r>
                      <a:endParaRPr lang="en-US"/>
                    </a:p>
                  </a:txBody>
                  <a:tcPr/>
                </a:tc>
                <a:tc>
                  <a:txBody>
                    <a:bodyPr/>
                    <a:lstStyle/>
                    <a:p>
                      <a:r>
                        <a:rPr lang="en-US" sz="1600"/>
                        <a:t>8</a:t>
                      </a:r>
                    </a:p>
                  </a:txBody>
                  <a:tcPr/>
                </a:tc>
                <a:extLst>
                  <a:ext uri="{0D108BD9-81ED-4DB2-BD59-A6C34878D82A}">
                    <a16:rowId xmlns:a16="http://schemas.microsoft.com/office/drawing/2014/main" val="1998188526"/>
                  </a:ext>
                </a:extLst>
              </a:tr>
              <a:tr h="732692">
                <a:tc>
                  <a:txBody>
                    <a:bodyPr/>
                    <a:lstStyle/>
                    <a:p>
                      <a:pPr lvl="0">
                        <a:buNone/>
                      </a:pPr>
                      <a:r>
                        <a:rPr lang="en-US" sz="1600"/>
                        <a:t>US_17</a:t>
                      </a:r>
                      <a:endParaRPr lang="en-US"/>
                    </a:p>
                  </a:txBody>
                  <a:tcPr/>
                </a:tc>
                <a:tc>
                  <a:txBody>
                    <a:bodyPr/>
                    <a:lstStyle/>
                    <a:p>
                      <a:pPr lvl="0">
                        <a:buNone/>
                      </a:pPr>
                      <a:r>
                        <a:rPr lang="en-US" sz="1600" b="0" i="0" u="none" strike="noStrike" noProof="0"/>
                        <a:t>As a nutrition enthusiast, I want to access more information on healthy recipes.</a:t>
                      </a:r>
                      <a:endParaRPr lang="en-US"/>
                    </a:p>
                  </a:txBody>
                  <a:tcPr/>
                </a:tc>
                <a:tc>
                  <a:txBody>
                    <a:bodyPr/>
                    <a:lstStyle/>
                    <a:p>
                      <a:pPr lvl="0">
                        <a:buNone/>
                      </a:pPr>
                      <a:r>
                        <a:rPr lang="en-US" sz="1600" b="0" i="0" u="none" strike="noStrike" noProof="0"/>
                        <a:t>Given that a nutrition enthusiast  wants to access more information on healthy recipes, When the user interacts with the system, Then Users will be able to view healthy meal options.</a:t>
                      </a:r>
                      <a:endParaRPr lang="en-US"/>
                    </a:p>
                  </a:txBody>
                  <a:tcPr/>
                </a:tc>
                <a:tc>
                  <a:txBody>
                    <a:bodyPr/>
                    <a:lstStyle/>
                    <a:p>
                      <a:pPr lvl="0">
                        <a:buNone/>
                      </a:pPr>
                      <a:r>
                        <a:rPr lang="en-US" sz="1600" b="0" i="0" u="none" strike="noStrike" noProof="0">
                          <a:solidFill>
                            <a:srgbClr val="000000"/>
                          </a:solidFill>
                          <a:latin typeface="Univers Condensed"/>
                        </a:rPr>
                        <a:t>Meal /Nutrition</a:t>
                      </a:r>
                      <a:endParaRPr lang="en-US" sz="1600"/>
                    </a:p>
                  </a:txBody>
                  <a:tcPr/>
                </a:tc>
                <a:tc>
                  <a:txBody>
                    <a:bodyPr/>
                    <a:lstStyle/>
                    <a:p>
                      <a:r>
                        <a:rPr lang="en-US" sz="1600"/>
                        <a:t>5</a:t>
                      </a:r>
                    </a:p>
                  </a:txBody>
                  <a:tcPr/>
                </a:tc>
                <a:extLst>
                  <a:ext uri="{0D108BD9-81ED-4DB2-BD59-A6C34878D82A}">
                    <a16:rowId xmlns:a16="http://schemas.microsoft.com/office/drawing/2014/main" val="1036804494"/>
                  </a:ext>
                </a:extLst>
              </a:tr>
              <a:tr h="732691">
                <a:tc>
                  <a:txBody>
                    <a:bodyPr/>
                    <a:lstStyle/>
                    <a:p>
                      <a:pPr lvl="0">
                        <a:buNone/>
                      </a:pPr>
                      <a:r>
                        <a:rPr lang="en-US" sz="1600"/>
                        <a:t>US_18</a:t>
                      </a:r>
                    </a:p>
                  </a:txBody>
                  <a:tcPr/>
                </a:tc>
                <a:tc>
                  <a:txBody>
                    <a:bodyPr/>
                    <a:lstStyle/>
                    <a:p>
                      <a:pPr lvl="0">
                        <a:buNone/>
                      </a:pPr>
                      <a:r>
                        <a:rPr lang="en-US" sz="1600" b="0" i="0" u="none" strike="noStrike" noProof="0">
                          <a:latin typeface="Univers Condensed"/>
                        </a:rPr>
                        <a:t>As a fitness user, I want tailored workout recommendations based on my weight.</a:t>
                      </a:r>
                      <a:endParaRPr lang="en-US"/>
                    </a:p>
                  </a:txBody>
                  <a:tcPr/>
                </a:tc>
                <a:tc>
                  <a:txBody>
                    <a:bodyPr/>
                    <a:lstStyle/>
                    <a:p>
                      <a:pPr lvl="0">
                        <a:buNone/>
                      </a:pPr>
                      <a:r>
                        <a:rPr lang="en-US" sz="1600" b="0" i="0" u="none" strike="noStrike" noProof="0">
                          <a:latin typeface="Univers Condensed"/>
                        </a:rPr>
                        <a:t>Given that a fitness user wants tailored workout recommendations based on weight, When the user interacts with the system, Then the users will be able to get workouts based on their fitness goals.</a:t>
                      </a:r>
                      <a:endParaRPr lang="en-US"/>
                    </a:p>
                  </a:txBody>
                  <a:tcPr/>
                </a:tc>
                <a:tc>
                  <a:txBody>
                    <a:bodyPr/>
                    <a:lstStyle/>
                    <a:p>
                      <a:pPr lvl="0">
                        <a:buNone/>
                      </a:pPr>
                      <a:r>
                        <a:rPr lang="en-US" sz="1600" b="0" i="0" u="none" strike="noStrike" noProof="0">
                          <a:solidFill>
                            <a:srgbClr val="000000"/>
                          </a:solidFill>
                          <a:latin typeface="Univers Condensed"/>
                        </a:rPr>
                        <a:t>Workout Regiment</a:t>
                      </a:r>
                    </a:p>
                  </a:txBody>
                  <a:tcPr/>
                </a:tc>
                <a:tc>
                  <a:txBody>
                    <a:bodyPr/>
                    <a:lstStyle/>
                    <a:p>
                      <a:pPr lvl="0">
                        <a:buNone/>
                      </a:pPr>
                      <a:r>
                        <a:rPr lang="en-US" sz="1600"/>
                        <a:t>5</a:t>
                      </a:r>
                    </a:p>
                  </a:txBody>
                  <a:tcPr/>
                </a:tc>
                <a:extLst>
                  <a:ext uri="{0D108BD9-81ED-4DB2-BD59-A6C34878D82A}">
                    <a16:rowId xmlns:a16="http://schemas.microsoft.com/office/drawing/2014/main" val="1519374770"/>
                  </a:ext>
                </a:extLst>
              </a:tr>
            </a:tbl>
          </a:graphicData>
        </a:graphic>
      </p:graphicFrame>
    </p:spTree>
    <p:extLst>
      <p:ext uri="{BB962C8B-B14F-4D97-AF65-F5344CB8AC3E}">
        <p14:creationId xmlns:p14="http://schemas.microsoft.com/office/powerpoint/2010/main" val="2999073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4F00B-DB49-D321-A808-F4DDE97F7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79039-8DC0-3707-B6F9-27F6A7697E14}"/>
              </a:ext>
            </a:extLst>
          </p:cNvPr>
          <p:cNvSpPr>
            <a:spLocks noGrp="1"/>
          </p:cNvSpPr>
          <p:nvPr>
            <p:ph type="title"/>
          </p:nvPr>
        </p:nvSpPr>
        <p:spPr>
          <a:xfrm>
            <a:off x="161129" y="0"/>
            <a:ext cx="10984230" cy="1325563"/>
          </a:xfrm>
        </p:spPr>
        <p:txBody>
          <a:bodyPr>
            <a:normAutofit/>
          </a:bodyPr>
          <a:lstStyle/>
          <a:p>
            <a:r>
              <a:rPr lang="en-US" sz="4400">
                <a:solidFill>
                  <a:schemeClr val="accent5">
                    <a:lumMod val="60000"/>
                    <a:lumOff val="40000"/>
                  </a:schemeClr>
                </a:solidFill>
              </a:rPr>
              <a:t>Sprint 3 Planning</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6CD0E7CC-9A88-7236-22C5-F044B4B52A22}"/>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A72B1B3-5F36-EE8B-70AF-92156ED1DBAB}"/>
              </a:ext>
            </a:extLst>
          </p:cNvPr>
          <p:cNvSpPr>
            <a:spLocks noGrp="1"/>
          </p:cNvSpPr>
          <p:nvPr>
            <p:ph type="sldNum" sz="quarter" idx="11"/>
          </p:nvPr>
        </p:nvSpPr>
        <p:spPr/>
        <p:txBody>
          <a:bodyPr/>
          <a:lstStyle/>
          <a:p>
            <a:fld id="{294A09A9-5501-47C1-A89A-A340965A2BE2}" type="slidenum">
              <a:rPr lang="en-US" smtClean="0"/>
              <a:pPr/>
              <a:t>46</a:t>
            </a:fld>
            <a:endParaRPr lang="en-US"/>
          </a:p>
        </p:txBody>
      </p:sp>
      <p:graphicFrame>
        <p:nvGraphicFramePr>
          <p:cNvPr id="8" name="Table 7">
            <a:extLst>
              <a:ext uri="{FF2B5EF4-FFF2-40B4-BE49-F238E27FC236}">
                <a16:creationId xmlns:a16="http://schemas.microsoft.com/office/drawing/2014/main" id="{39E1F322-3DDD-4EA8-A21E-FA16C2C32CCD}"/>
              </a:ext>
            </a:extLst>
          </p:cNvPr>
          <p:cNvGraphicFramePr>
            <a:graphicFrameLocks noGrp="1"/>
          </p:cNvGraphicFramePr>
          <p:nvPr>
            <p:extLst>
              <p:ext uri="{D42A27DB-BD31-4B8C-83A1-F6EECF244321}">
                <p14:modId xmlns:p14="http://schemas.microsoft.com/office/powerpoint/2010/main" val="738507713"/>
              </p:ext>
            </p:extLst>
          </p:nvPr>
        </p:nvGraphicFramePr>
        <p:xfrm>
          <a:off x="381554" y="1325563"/>
          <a:ext cx="10889821" cy="3985951"/>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3858846">
                  <a:extLst>
                    <a:ext uri="{9D8B030D-6E8A-4147-A177-3AD203B41FA5}">
                      <a16:colId xmlns:a16="http://schemas.microsoft.com/office/drawing/2014/main" val="4016976985"/>
                    </a:ext>
                  </a:extLst>
                </a:gridCol>
                <a:gridCol w="3596312">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3">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pPr lvl="0">
                        <a:buNone/>
                      </a:pPr>
                      <a:r>
                        <a:rPr lang="en-US" sz="1600" b="1" i="0" u="none" strike="noStrike" noProof="0">
                          <a:latin typeface="Univers Condensed"/>
                        </a:rPr>
                        <a:t>Acceptance Criteria</a:t>
                      </a:r>
                      <a:endParaRPr lang="en-US" b="1"/>
                    </a:p>
                  </a:txBody>
                  <a:tcPr/>
                </a:tc>
                <a:tc>
                  <a:txBody>
                    <a:bodyPr/>
                    <a:lstStyle/>
                    <a:p>
                      <a:r>
                        <a:rPr lang="en-US" sz="1600"/>
                        <a:t>Feature</a:t>
                      </a:r>
                    </a:p>
                  </a:txBody>
                  <a:tcPr/>
                </a:tc>
                <a:tc>
                  <a:txBody>
                    <a:bodyPr/>
                    <a:lstStyle/>
                    <a:p>
                      <a:r>
                        <a:rPr lang="en-US" sz="1600"/>
                        <a:t>Story Points</a:t>
                      </a:r>
                    </a:p>
                  </a:txBody>
                  <a:tcPr/>
                </a:tc>
                <a:extLst>
                  <a:ext uri="{0D108BD9-81ED-4DB2-BD59-A6C34878D82A}">
                    <a16:rowId xmlns:a16="http://schemas.microsoft.com/office/drawing/2014/main" val="2597519069"/>
                  </a:ext>
                </a:extLst>
              </a:tr>
              <a:tr h="510181">
                <a:tc>
                  <a:txBody>
                    <a:bodyPr/>
                    <a:lstStyle/>
                    <a:p>
                      <a:r>
                        <a:rPr lang="en-US" sz="1600"/>
                        <a:t>US_19</a:t>
                      </a:r>
                      <a:endParaRPr lang="en-US"/>
                    </a:p>
                  </a:txBody>
                  <a:tcPr/>
                </a:tc>
                <a:tc>
                  <a:txBody>
                    <a:bodyPr/>
                    <a:lstStyle/>
                    <a:p>
                      <a:pPr lvl="0" algn="l">
                        <a:lnSpc>
                          <a:spcPct val="100000"/>
                        </a:lnSpc>
                        <a:spcBef>
                          <a:spcPts val="0"/>
                        </a:spcBef>
                        <a:spcAft>
                          <a:spcPts val="0"/>
                        </a:spcAft>
                        <a:buNone/>
                      </a:pPr>
                      <a:r>
                        <a:rPr lang="en-US" sz="1600" b="0" i="0" u="none" strike="noStrike" noProof="0"/>
                        <a:t>As a design student, I want to access a webapp that has a design/layout of the workout page easy to interact with and build routines.</a:t>
                      </a:r>
                      <a:endParaRPr lang="en-US"/>
                    </a:p>
                  </a:txBody>
                  <a:tcPr/>
                </a:tc>
                <a:tc>
                  <a:txBody>
                    <a:bodyPr/>
                    <a:lstStyle/>
                    <a:p>
                      <a:pPr lvl="0">
                        <a:buNone/>
                      </a:pPr>
                      <a:r>
                        <a:rPr lang="en-US" sz="1600" b="0" i="0" u="none" strike="noStrike" noProof="0">
                          <a:latin typeface="Univers Condensed"/>
                        </a:rPr>
                        <a:t>Given that a user wants to access a webapp with a design/layout of the workout page easy to interact with and build routines, When they access the </a:t>
                      </a:r>
                      <a:r>
                        <a:rPr lang="en-US" sz="1600" b="0" i="0" u="none" strike="noStrike" noProof="0" err="1">
                          <a:latin typeface="Univers Condensed"/>
                        </a:rPr>
                        <a:t>workput</a:t>
                      </a:r>
                      <a:r>
                        <a:rPr lang="en-US" sz="1600" b="0" i="0" u="none" strike="noStrike" noProof="0">
                          <a:latin typeface="Univers Condensed"/>
                        </a:rPr>
                        <a:t> section, Then they should be able to navigate a UI that it is aesthetically pleasing and easy to use.</a:t>
                      </a:r>
                      <a:endParaRPr lang="en-US">
                        <a:latin typeface="Univers Condensed"/>
                      </a:endParaRPr>
                    </a:p>
                  </a:txBody>
                  <a:tcPr/>
                </a:tc>
                <a:tc>
                  <a:txBody>
                    <a:bodyPr/>
                    <a:lstStyle/>
                    <a:p>
                      <a:pPr lvl="0">
                        <a:buNone/>
                      </a:pPr>
                      <a:r>
                        <a:rPr lang="en-US" sz="1600" b="0" i="0" u="none" strike="noStrike" noProof="0"/>
                        <a:t>App</a:t>
                      </a:r>
                    </a:p>
                  </a:txBody>
                  <a:tcPr/>
                </a:tc>
                <a:tc>
                  <a:txBody>
                    <a:bodyPr/>
                    <a:lstStyle/>
                    <a:p>
                      <a:r>
                        <a:rPr lang="en-US" sz="1600"/>
                        <a:t>2</a:t>
                      </a:r>
                    </a:p>
                  </a:txBody>
                  <a:tcPr/>
                </a:tc>
                <a:extLst>
                  <a:ext uri="{0D108BD9-81ED-4DB2-BD59-A6C34878D82A}">
                    <a16:rowId xmlns:a16="http://schemas.microsoft.com/office/drawing/2014/main" val="1998188526"/>
                  </a:ext>
                </a:extLst>
              </a:tr>
              <a:tr h="732692">
                <a:tc>
                  <a:txBody>
                    <a:bodyPr/>
                    <a:lstStyle/>
                    <a:p>
                      <a:pPr lvl="0">
                        <a:buNone/>
                      </a:pPr>
                      <a:r>
                        <a:rPr lang="en-US" sz="1600"/>
                        <a:t>US_20</a:t>
                      </a:r>
                      <a:endParaRPr lang="en-US"/>
                    </a:p>
                  </a:txBody>
                  <a:tcPr/>
                </a:tc>
                <a:tc>
                  <a:txBody>
                    <a:bodyPr/>
                    <a:lstStyle/>
                    <a:p>
                      <a:pPr lvl="0">
                        <a:buNone/>
                      </a:pPr>
                      <a:r>
                        <a:rPr lang="en-US" sz="1600" b="0" i="0" u="none" strike="noStrike" noProof="0">
                          <a:latin typeface="Univers Condensed"/>
                        </a:rPr>
                        <a:t>As a developer, I want to enhance the AI chatbot to answer specific workout questions.</a:t>
                      </a:r>
                      <a:endParaRPr lang="en-US">
                        <a:latin typeface="Univers Condensed"/>
                      </a:endParaRPr>
                    </a:p>
                  </a:txBody>
                  <a:tcPr/>
                </a:tc>
                <a:tc>
                  <a:txBody>
                    <a:bodyPr/>
                    <a:lstStyle/>
                    <a:p>
                      <a:pPr lvl="0">
                        <a:buNone/>
                      </a:pPr>
                      <a:r>
                        <a:rPr lang="en-US" sz="1600" b="0" i="0" u="none" strike="noStrike" noProof="0">
                          <a:latin typeface="Univers Condensed"/>
                        </a:rPr>
                        <a:t>Given that a developer wants to enhance the AI chatbot to answer specific workout questions, When they update the chatbot features with enhanced prompts/training epochs, Then the system should answer in-depth questions on workouts.</a:t>
                      </a:r>
                      <a:endParaRPr lang="en-US">
                        <a:latin typeface="Univers Condensed"/>
                      </a:endParaRPr>
                    </a:p>
                  </a:txBody>
                  <a:tcPr/>
                </a:tc>
                <a:tc>
                  <a:txBody>
                    <a:bodyPr/>
                    <a:lstStyle/>
                    <a:p>
                      <a:pPr lvl="0">
                        <a:buNone/>
                      </a:pPr>
                      <a:r>
                        <a:rPr lang="en-US" sz="1600" b="0" i="0" u="none" strike="noStrike" noProof="0">
                          <a:solidFill>
                            <a:srgbClr val="000000"/>
                          </a:solidFill>
                          <a:latin typeface="Univers Condensed"/>
                        </a:rPr>
                        <a:t>AI Chatbot</a:t>
                      </a:r>
                    </a:p>
                  </a:txBody>
                  <a:tcPr/>
                </a:tc>
                <a:tc>
                  <a:txBody>
                    <a:bodyPr/>
                    <a:lstStyle/>
                    <a:p>
                      <a:r>
                        <a:rPr lang="en-US" sz="1600"/>
                        <a:t>8</a:t>
                      </a:r>
                    </a:p>
                  </a:txBody>
                  <a:tcPr/>
                </a:tc>
                <a:extLst>
                  <a:ext uri="{0D108BD9-81ED-4DB2-BD59-A6C34878D82A}">
                    <a16:rowId xmlns:a16="http://schemas.microsoft.com/office/drawing/2014/main" val="1036804494"/>
                  </a:ext>
                </a:extLst>
              </a:tr>
            </a:tbl>
          </a:graphicData>
        </a:graphic>
      </p:graphicFrame>
    </p:spTree>
    <p:extLst>
      <p:ext uri="{BB962C8B-B14F-4D97-AF65-F5344CB8AC3E}">
        <p14:creationId xmlns:p14="http://schemas.microsoft.com/office/powerpoint/2010/main" val="472627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1883-36BE-D8B5-4FF5-0A50E7EF2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B5221-21B4-B3DB-2F3C-1A42C3E3F87D}"/>
              </a:ext>
            </a:extLst>
          </p:cNvPr>
          <p:cNvSpPr>
            <a:spLocks noGrp="1"/>
          </p:cNvSpPr>
          <p:nvPr>
            <p:ph type="title"/>
          </p:nvPr>
        </p:nvSpPr>
        <p:spPr>
          <a:xfrm>
            <a:off x="630935" y="10846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A9DF66C-A260-E717-A08C-F542DA191CED}"/>
              </a:ext>
            </a:extLst>
          </p:cNvPr>
          <p:cNvSpPr>
            <a:spLocks noGrp="1"/>
          </p:cNvSpPr>
          <p:nvPr>
            <p:ph type="body" sz="quarter" idx="15"/>
          </p:nvPr>
        </p:nvSpPr>
        <p:spPr>
          <a:xfrm>
            <a:off x="630936" y="399479"/>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6FD95013-49F7-D74D-4EC2-4E2129223799}"/>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06CF86F-2A13-475A-1114-0B1E96D66389}"/>
              </a:ext>
            </a:extLst>
          </p:cNvPr>
          <p:cNvSpPr>
            <a:spLocks noGrp="1"/>
          </p:cNvSpPr>
          <p:nvPr>
            <p:ph type="sldNum" sz="quarter" idx="11"/>
          </p:nvPr>
        </p:nvSpPr>
        <p:spPr/>
        <p:txBody>
          <a:bodyPr/>
          <a:lstStyle/>
          <a:p>
            <a:fld id="{294A09A9-5501-47C1-A89A-A340965A2BE2}" type="slidenum">
              <a:rPr lang="en-US" smtClean="0"/>
              <a:pPr/>
              <a:t>47</a:t>
            </a:fld>
            <a:endParaRPr lang="en-US"/>
          </a:p>
        </p:txBody>
      </p:sp>
      <p:pic>
        <p:nvPicPr>
          <p:cNvPr id="8" name="Picture 7">
            <a:extLst>
              <a:ext uri="{FF2B5EF4-FFF2-40B4-BE49-F238E27FC236}">
                <a16:creationId xmlns:a16="http://schemas.microsoft.com/office/drawing/2014/main" id="{5B3A3BE1-675E-4CC5-56B2-6132B112FA2D}"/>
              </a:ext>
            </a:extLst>
          </p:cNvPr>
          <p:cNvPicPr>
            <a:picLocks noChangeAspect="1"/>
          </p:cNvPicPr>
          <p:nvPr/>
        </p:nvPicPr>
        <p:blipFill>
          <a:blip r:embed="rId2"/>
          <a:stretch>
            <a:fillRect/>
          </a:stretch>
        </p:blipFill>
        <p:spPr>
          <a:xfrm>
            <a:off x="416782" y="2073087"/>
            <a:ext cx="11358436" cy="2711826"/>
          </a:xfrm>
          <a:prstGeom prst="rect">
            <a:avLst/>
          </a:prstGeom>
        </p:spPr>
      </p:pic>
    </p:spTree>
    <p:extLst>
      <p:ext uri="{BB962C8B-B14F-4D97-AF65-F5344CB8AC3E}">
        <p14:creationId xmlns:p14="http://schemas.microsoft.com/office/powerpoint/2010/main" val="544449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7FE42-05B5-CEAD-8373-8EF534FA1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192BC-116A-D047-4865-66F4AEFDDFE8}"/>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48ABB23C-10CC-4626-388E-C8D11445B901}"/>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738A6361-F3B8-1B7A-C9DD-5B16F18EA0A6}"/>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86B472EF-BAB7-D185-E2A0-7A2396451EF7}"/>
              </a:ext>
            </a:extLst>
          </p:cNvPr>
          <p:cNvSpPr>
            <a:spLocks noGrp="1"/>
          </p:cNvSpPr>
          <p:nvPr>
            <p:ph type="sldNum" sz="quarter" idx="11"/>
          </p:nvPr>
        </p:nvSpPr>
        <p:spPr/>
        <p:txBody>
          <a:bodyPr/>
          <a:lstStyle/>
          <a:p>
            <a:fld id="{294A09A9-5501-47C1-A89A-A340965A2BE2}" type="slidenum">
              <a:rPr lang="en-US" smtClean="0"/>
              <a:pPr/>
              <a:t>48</a:t>
            </a:fld>
            <a:endParaRPr lang="en-US"/>
          </a:p>
        </p:txBody>
      </p:sp>
      <p:pic>
        <p:nvPicPr>
          <p:cNvPr id="5" name="Picture 4">
            <a:extLst>
              <a:ext uri="{FF2B5EF4-FFF2-40B4-BE49-F238E27FC236}">
                <a16:creationId xmlns:a16="http://schemas.microsoft.com/office/drawing/2014/main" id="{3D7852CE-B4A4-5AFD-70B8-97A7BF37C0F4}"/>
              </a:ext>
            </a:extLst>
          </p:cNvPr>
          <p:cNvPicPr>
            <a:picLocks noChangeAspect="1"/>
          </p:cNvPicPr>
          <p:nvPr/>
        </p:nvPicPr>
        <p:blipFill>
          <a:blip r:embed="rId2"/>
          <a:stretch>
            <a:fillRect/>
          </a:stretch>
        </p:blipFill>
        <p:spPr>
          <a:xfrm>
            <a:off x="3313513" y="1105251"/>
            <a:ext cx="5564974" cy="5752749"/>
          </a:xfrm>
          <a:prstGeom prst="rect">
            <a:avLst/>
          </a:prstGeom>
        </p:spPr>
      </p:pic>
    </p:spTree>
    <p:extLst>
      <p:ext uri="{BB962C8B-B14F-4D97-AF65-F5344CB8AC3E}">
        <p14:creationId xmlns:p14="http://schemas.microsoft.com/office/powerpoint/2010/main" val="346039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1441-09CA-D827-98FA-FB1B7A994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8CA2-FCE2-6C58-3DD2-B06835F7F180}"/>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0DDDCFCA-7275-C666-0A5D-CAF394F5783A}"/>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D854C855-507A-16A7-0BA6-283317077527}"/>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476248D0-1CC4-2563-5D7D-F901364AE83A}"/>
              </a:ext>
            </a:extLst>
          </p:cNvPr>
          <p:cNvSpPr>
            <a:spLocks noGrp="1"/>
          </p:cNvSpPr>
          <p:nvPr>
            <p:ph type="sldNum" sz="quarter" idx="11"/>
          </p:nvPr>
        </p:nvSpPr>
        <p:spPr/>
        <p:txBody>
          <a:bodyPr/>
          <a:lstStyle/>
          <a:p>
            <a:fld id="{294A09A9-5501-47C1-A89A-A340965A2BE2}" type="slidenum">
              <a:rPr lang="en-US" smtClean="0"/>
              <a:pPr/>
              <a:t>49</a:t>
            </a:fld>
            <a:endParaRPr lang="en-US"/>
          </a:p>
        </p:txBody>
      </p:sp>
      <p:pic>
        <p:nvPicPr>
          <p:cNvPr id="8" name="Picture 7">
            <a:extLst>
              <a:ext uri="{FF2B5EF4-FFF2-40B4-BE49-F238E27FC236}">
                <a16:creationId xmlns:a16="http://schemas.microsoft.com/office/drawing/2014/main" id="{F177A829-7D93-D215-9442-DFDACACBAFD7}"/>
              </a:ext>
            </a:extLst>
          </p:cNvPr>
          <p:cNvPicPr>
            <a:picLocks noChangeAspect="1"/>
          </p:cNvPicPr>
          <p:nvPr/>
        </p:nvPicPr>
        <p:blipFill>
          <a:blip r:embed="rId2"/>
          <a:stretch>
            <a:fillRect/>
          </a:stretch>
        </p:blipFill>
        <p:spPr>
          <a:xfrm>
            <a:off x="3047565" y="961158"/>
            <a:ext cx="5753535" cy="5784107"/>
          </a:xfrm>
          <a:prstGeom prst="rect">
            <a:avLst/>
          </a:prstGeom>
        </p:spPr>
      </p:pic>
    </p:spTree>
    <p:extLst>
      <p:ext uri="{BB962C8B-B14F-4D97-AF65-F5344CB8AC3E}">
        <p14:creationId xmlns:p14="http://schemas.microsoft.com/office/powerpoint/2010/main" val="84948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C4EA5CF-9919-5E86-5EFA-E8A33A4E9E5E}"/>
              </a:ext>
            </a:extLst>
          </p:cNvPr>
          <p:cNvSpPr>
            <a:spLocks noGrp="1"/>
          </p:cNvSpPr>
          <p:nvPr>
            <p:ph type="title"/>
          </p:nvPr>
        </p:nvSpPr>
        <p:spPr>
          <a:xfrm>
            <a:off x="605790" y="381000"/>
            <a:ext cx="10984230" cy="1325563"/>
          </a:xfrm>
        </p:spPr>
        <p:txBody>
          <a:bodyPr/>
          <a:lstStyle/>
          <a:p>
            <a:r>
              <a:rPr lang="en-US"/>
              <a:t>ADJUSTMENTS OF FEEDBACK</a:t>
            </a:r>
          </a:p>
        </p:txBody>
      </p:sp>
      <p:sp>
        <p:nvSpPr>
          <p:cNvPr id="4" name="Footer Placeholder 3">
            <a:extLst>
              <a:ext uri="{FF2B5EF4-FFF2-40B4-BE49-F238E27FC236}">
                <a16:creationId xmlns:a16="http://schemas.microsoft.com/office/drawing/2014/main" id="{6A3ABB25-4A39-AFD2-5EBA-E0D30D4A7174}"/>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607841F4-0B51-7C77-4974-4BCCADCBE6F7}"/>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206244C-BC03-C21B-4DD4-346A137E205C}"/>
              </a:ext>
            </a:extLst>
          </p:cNvPr>
          <p:cNvSpPr txBox="1"/>
          <p:nvPr/>
        </p:nvSpPr>
        <p:spPr>
          <a:xfrm>
            <a:off x="934590" y="1763378"/>
            <a:ext cx="10351031"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342900" indent="-342900">
              <a:buFont typeface="Arial"/>
              <a:buChar char="•"/>
            </a:pPr>
            <a:r>
              <a:rPr lang="en-US" sz="2800">
                <a:solidFill>
                  <a:schemeClr val="bg1"/>
                </a:solidFill>
              </a:rPr>
              <a:t>The sizing of the diagrams were corrected for visibility</a:t>
            </a:r>
          </a:p>
          <a:p>
            <a:pPr marL="342900" indent="-342900">
              <a:buFont typeface="Arial"/>
              <a:buChar char="•"/>
            </a:pPr>
            <a:r>
              <a:rPr lang="en-US" sz="2800">
                <a:solidFill>
                  <a:schemeClr val="bg1"/>
                </a:solidFill>
              </a:rPr>
              <a:t>The story points were assigned according to the Fibonacci sequence</a:t>
            </a:r>
          </a:p>
          <a:p>
            <a:pPr marL="342900" indent="-342900">
              <a:buFont typeface="Arial"/>
              <a:buChar char="•"/>
            </a:pPr>
            <a:r>
              <a:rPr lang="en-US" sz="2800">
                <a:solidFill>
                  <a:schemeClr val="bg1"/>
                </a:solidFill>
              </a:rPr>
              <a:t>Users were clearly identified to specific roles</a:t>
            </a:r>
          </a:p>
          <a:p>
            <a:pPr marL="342900" indent="-342900">
              <a:buFont typeface="Arial"/>
              <a:buChar char="•"/>
            </a:pPr>
            <a:r>
              <a:rPr lang="en-US" sz="2800">
                <a:solidFill>
                  <a:schemeClr val="bg1"/>
                </a:solidFill>
              </a:rPr>
              <a:t>Acceptance criteria updated to "Given, When, Then" format</a:t>
            </a:r>
          </a:p>
          <a:p>
            <a:pPr marL="342900" indent="-342900">
              <a:buFont typeface="Arial"/>
              <a:buChar char="•"/>
            </a:pPr>
            <a:r>
              <a:rPr lang="en-US" sz="2800">
                <a:solidFill>
                  <a:schemeClr val="bg1"/>
                </a:solidFill>
              </a:rPr>
              <a:t>Legends were added to slides</a:t>
            </a:r>
          </a:p>
          <a:p>
            <a:pPr marL="342900" indent="-342900">
              <a:buFont typeface="Arial"/>
              <a:buChar char="•"/>
            </a:pPr>
            <a:r>
              <a:rPr lang="en-US" sz="2800">
                <a:solidFill>
                  <a:schemeClr val="bg1"/>
                </a:solidFill>
              </a:rPr>
              <a:t>Product backlog extended to reflect work for all sprints</a:t>
            </a:r>
          </a:p>
          <a:p>
            <a:pPr marL="342900" indent="-342900">
              <a:buFont typeface="Arial"/>
              <a:buChar char="•"/>
            </a:pPr>
            <a:r>
              <a:rPr lang="en-US" sz="2800">
                <a:solidFill>
                  <a:schemeClr val="bg1"/>
                </a:solidFill>
              </a:rPr>
              <a:t>We added </a:t>
            </a:r>
            <a:r>
              <a:rPr lang="en-US" sz="2800" err="1">
                <a:solidFill>
                  <a:schemeClr val="bg1"/>
                </a:solidFill>
              </a:rPr>
              <a:t>ExerciseDB</a:t>
            </a:r>
            <a:r>
              <a:rPr lang="en-US" sz="2800">
                <a:solidFill>
                  <a:schemeClr val="bg1"/>
                </a:solidFill>
              </a:rPr>
              <a:t> API and </a:t>
            </a:r>
            <a:r>
              <a:rPr lang="en-US" sz="2800" err="1">
                <a:solidFill>
                  <a:schemeClr val="bg1"/>
                </a:solidFill>
              </a:rPr>
              <a:t>Spooncular</a:t>
            </a:r>
            <a:r>
              <a:rPr lang="en-US" sz="2800">
                <a:solidFill>
                  <a:schemeClr val="bg1"/>
                </a:solidFill>
              </a:rPr>
              <a:t> API instead WGER API</a:t>
            </a:r>
          </a:p>
          <a:p>
            <a:pPr marL="342900" indent="-342900">
              <a:buFont typeface="Arial"/>
              <a:buChar char="•"/>
            </a:pPr>
            <a:endParaRPr lang="en-US" sz="2800">
              <a:solidFill>
                <a:schemeClr val="bg1"/>
              </a:solidFill>
            </a:endParaRPr>
          </a:p>
        </p:txBody>
      </p:sp>
    </p:spTree>
    <p:extLst>
      <p:ext uri="{BB962C8B-B14F-4D97-AF65-F5344CB8AC3E}">
        <p14:creationId xmlns:p14="http://schemas.microsoft.com/office/powerpoint/2010/main" val="3491310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D0F9-C13A-E942-97BB-714B3D8CE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82C4A-74C1-3616-B745-1CD3C652117A}"/>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82EE47C-C685-4EBD-9195-30662FC0766A}"/>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397F365B-F4BD-747A-6F13-6E5C494895AA}"/>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B057C065-2255-20C8-7DBB-22ADACA15400}"/>
              </a:ext>
            </a:extLst>
          </p:cNvPr>
          <p:cNvSpPr>
            <a:spLocks noGrp="1"/>
          </p:cNvSpPr>
          <p:nvPr>
            <p:ph type="sldNum" sz="quarter" idx="11"/>
          </p:nvPr>
        </p:nvSpPr>
        <p:spPr/>
        <p:txBody>
          <a:bodyPr/>
          <a:lstStyle/>
          <a:p>
            <a:fld id="{294A09A9-5501-47C1-A89A-A340965A2BE2}" type="slidenum">
              <a:rPr lang="en-US" smtClean="0"/>
              <a:pPr/>
              <a:t>50</a:t>
            </a:fld>
            <a:endParaRPr lang="en-US"/>
          </a:p>
        </p:txBody>
      </p:sp>
      <p:pic>
        <p:nvPicPr>
          <p:cNvPr id="7" name="Picture 6">
            <a:extLst>
              <a:ext uri="{FF2B5EF4-FFF2-40B4-BE49-F238E27FC236}">
                <a16:creationId xmlns:a16="http://schemas.microsoft.com/office/drawing/2014/main" id="{44002148-16BD-9F0C-BC79-C4FB060A4D34}"/>
              </a:ext>
            </a:extLst>
          </p:cNvPr>
          <p:cNvPicPr>
            <a:picLocks noChangeAspect="1"/>
          </p:cNvPicPr>
          <p:nvPr/>
        </p:nvPicPr>
        <p:blipFill>
          <a:blip r:embed="rId2"/>
          <a:stretch>
            <a:fillRect/>
          </a:stretch>
        </p:blipFill>
        <p:spPr>
          <a:xfrm>
            <a:off x="3685201" y="910925"/>
            <a:ext cx="4821597" cy="5855223"/>
          </a:xfrm>
          <a:prstGeom prst="rect">
            <a:avLst/>
          </a:prstGeom>
        </p:spPr>
      </p:pic>
    </p:spTree>
    <p:extLst>
      <p:ext uri="{BB962C8B-B14F-4D97-AF65-F5344CB8AC3E}">
        <p14:creationId xmlns:p14="http://schemas.microsoft.com/office/powerpoint/2010/main" val="124295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28A1-5EC4-E7FF-0409-BBF8D5614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F322A-DEB5-8D9E-6D78-52C86D06B0EF}"/>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5058D2F-B884-AC5E-1F4C-2D8E354B3E9D}"/>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28D57B0F-2810-8C48-FE90-BC0DFE035D01}"/>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0B2E07D-C0B6-458F-5706-3B03149B9CCA}"/>
              </a:ext>
            </a:extLst>
          </p:cNvPr>
          <p:cNvSpPr>
            <a:spLocks noGrp="1"/>
          </p:cNvSpPr>
          <p:nvPr>
            <p:ph type="sldNum" sz="quarter" idx="11"/>
          </p:nvPr>
        </p:nvSpPr>
        <p:spPr/>
        <p:txBody>
          <a:bodyPr/>
          <a:lstStyle/>
          <a:p>
            <a:fld id="{294A09A9-5501-47C1-A89A-A340965A2BE2}" type="slidenum">
              <a:rPr lang="en-US" smtClean="0"/>
              <a:pPr/>
              <a:t>51</a:t>
            </a:fld>
            <a:endParaRPr lang="en-US"/>
          </a:p>
        </p:txBody>
      </p:sp>
      <p:pic>
        <p:nvPicPr>
          <p:cNvPr id="5" name="Picture 4" descr="A screenshot of a green screen&#10;&#10;AI-generated content may be incorrect.">
            <a:extLst>
              <a:ext uri="{FF2B5EF4-FFF2-40B4-BE49-F238E27FC236}">
                <a16:creationId xmlns:a16="http://schemas.microsoft.com/office/drawing/2014/main" id="{45468BCB-B543-DB58-82E9-3201F0F9373B}"/>
              </a:ext>
            </a:extLst>
          </p:cNvPr>
          <p:cNvPicPr>
            <a:picLocks noChangeAspect="1"/>
          </p:cNvPicPr>
          <p:nvPr/>
        </p:nvPicPr>
        <p:blipFill>
          <a:blip r:embed="rId2"/>
          <a:stretch>
            <a:fillRect/>
          </a:stretch>
        </p:blipFill>
        <p:spPr>
          <a:xfrm>
            <a:off x="981559" y="930751"/>
            <a:ext cx="10164307" cy="5422700"/>
          </a:xfrm>
          <a:prstGeom prst="rect">
            <a:avLst/>
          </a:prstGeom>
        </p:spPr>
      </p:pic>
    </p:spTree>
    <p:extLst>
      <p:ext uri="{BB962C8B-B14F-4D97-AF65-F5344CB8AC3E}">
        <p14:creationId xmlns:p14="http://schemas.microsoft.com/office/powerpoint/2010/main" val="1612901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FD17C-A2E8-105A-9D7D-934AB0398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82798-F509-AC24-7A71-10B8989D10E1}"/>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5BFAC613-0AF9-932E-78E5-C206D761483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A2063BDF-4239-790A-DA29-1926C1FDD520}"/>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82C13DD-EC44-0EFE-0F9C-758516834B12}"/>
              </a:ext>
            </a:extLst>
          </p:cNvPr>
          <p:cNvSpPr>
            <a:spLocks noGrp="1"/>
          </p:cNvSpPr>
          <p:nvPr>
            <p:ph type="sldNum" sz="quarter" idx="11"/>
          </p:nvPr>
        </p:nvSpPr>
        <p:spPr/>
        <p:txBody>
          <a:bodyPr/>
          <a:lstStyle/>
          <a:p>
            <a:fld id="{294A09A9-5501-47C1-A89A-A340965A2BE2}" type="slidenum">
              <a:rPr lang="en-US" smtClean="0"/>
              <a:pPr/>
              <a:t>52</a:t>
            </a:fld>
            <a:endParaRPr lang="en-US"/>
          </a:p>
        </p:txBody>
      </p:sp>
      <p:pic>
        <p:nvPicPr>
          <p:cNvPr id="5" name="Picture 4" descr="A screenshot of a fitness program&#10;&#10;AI-generated content may be incorrect.">
            <a:extLst>
              <a:ext uri="{FF2B5EF4-FFF2-40B4-BE49-F238E27FC236}">
                <a16:creationId xmlns:a16="http://schemas.microsoft.com/office/drawing/2014/main" id="{3D206463-763B-0F9D-0F82-03E6CF09B9FA}"/>
              </a:ext>
            </a:extLst>
          </p:cNvPr>
          <p:cNvPicPr>
            <a:picLocks noChangeAspect="1"/>
          </p:cNvPicPr>
          <p:nvPr/>
        </p:nvPicPr>
        <p:blipFill>
          <a:blip r:embed="rId2"/>
          <a:stretch>
            <a:fillRect/>
          </a:stretch>
        </p:blipFill>
        <p:spPr>
          <a:xfrm>
            <a:off x="787829" y="956556"/>
            <a:ext cx="9854340" cy="5229025"/>
          </a:xfrm>
          <a:prstGeom prst="rect">
            <a:avLst/>
          </a:prstGeom>
        </p:spPr>
      </p:pic>
    </p:spTree>
    <p:extLst>
      <p:ext uri="{BB962C8B-B14F-4D97-AF65-F5344CB8AC3E}">
        <p14:creationId xmlns:p14="http://schemas.microsoft.com/office/powerpoint/2010/main" val="1206338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C432-5B60-7651-4E9B-9F8C30D99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AD544-0BD9-9466-60F5-482014EB934F}"/>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6644C31-EF44-8658-10ED-443CB0DF43DF}"/>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542F1F9E-8F12-263A-E472-FC33EB118E28}"/>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BC221FB-5543-EFEB-6DB3-B12B860B9156}"/>
              </a:ext>
            </a:extLst>
          </p:cNvPr>
          <p:cNvSpPr>
            <a:spLocks noGrp="1"/>
          </p:cNvSpPr>
          <p:nvPr>
            <p:ph type="sldNum" sz="quarter" idx="11"/>
          </p:nvPr>
        </p:nvSpPr>
        <p:spPr/>
        <p:txBody>
          <a:bodyPr/>
          <a:lstStyle/>
          <a:p>
            <a:fld id="{294A09A9-5501-47C1-A89A-A340965A2BE2}" type="slidenum">
              <a:rPr lang="en-US" smtClean="0"/>
              <a:pPr/>
              <a:t>53</a:t>
            </a:fld>
            <a:endParaRPr lang="en-US"/>
          </a:p>
        </p:txBody>
      </p:sp>
      <p:pic>
        <p:nvPicPr>
          <p:cNvPr id="8" name="Picture 7">
            <a:extLst>
              <a:ext uri="{FF2B5EF4-FFF2-40B4-BE49-F238E27FC236}">
                <a16:creationId xmlns:a16="http://schemas.microsoft.com/office/drawing/2014/main" id="{FCC86FD9-EE7F-FD53-352D-8A9EAFB3BC47}"/>
              </a:ext>
            </a:extLst>
          </p:cNvPr>
          <p:cNvPicPr>
            <a:picLocks noChangeAspect="1"/>
          </p:cNvPicPr>
          <p:nvPr/>
        </p:nvPicPr>
        <p:blipFill>
          <a:blip r:embed="rId2"/>
          <a:stretch>
            <a:fillRect/>
          </a:stretch>
        </p:blipFill>
        <p:spPr>
          <a:xfrm>
            <a:off x="406042" y="1892711"/>
            <a:ext cx="11379916" cy="3072577"/>
          </a:xfrm>
          <a:prstGeom prst="rect">
            <a:avLst/>
          </a:prstGeom>
        </p:spPr>
      </p:pic>
    </p:spTree>
    <p:extLst>
      <p:ext uri="{BB962C8B-B14F-4D97-AF65-F5344CB8AC3E}">
        <p14:creationId xmlns:p14="http://schemas.microsoft.com/office/powerpoint/2010/main" val="2431550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69AE-C10D-890B-507A-561458EBE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74DCE-FAF6-C1EE-6588-2A3A8FF37C4C}"/>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2FE6E624-AA47-26BD-5120-F6FDA817801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E6C0AE46-3DBE-C699-6D1D-E0BE5DB30FB0}"/>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29075C9F-DBA5-AEDB-7CA2-67ECD89CAB27}"/>
              </a:ext>
            </a:extLst>
          </p:cNvPr>
          <p:cNvSpPr>
            <a:spLocks noGrp="1"/>
          </p:cNvSpPr>
          <p:nvPr>
            <p:ph type="sldNum" sz="quarter" idx="11"/>
          </p:nvPr>
        </p:nvSpPr>
        <p:spPr/>
        <p:txBody>
          <a:bodyPr/>
          <a:lstStyle/>
          <a:p>
            <a:fld id="{294A09A9-5501-47C1-A89A-A340965A2BE2}" type="slidenum">
              <a:rPr lang="en-US" smtClean="0"/>
              <a:pPr/>
              <a:t>54</a:t>
            </a:fld>
            <a:endParaRPr lang="en-US"/>
          </a:p>
        </p:txBody>
      </p:sp>
      <p:pic>
        <p:nvPicPr>
          <p:cNvPr id="5" name="Picture 4" descr="A screenshot of a computer&#10;&#10;AI-generated content may be incorrect.">
            <a:extLst>
              <a:ext uri="{FF2B5EF4-FFF2-40B4-BE49-F238E27FC236}">
                <a16:creationId xmlns:a16="http://schemas.microsoft.com/office/drawing/2014/main" id="{24DB62B0-D333-69B1-179F-3DC78C4AC85D}"/>
              </a:ext>
            </a:extLst>
          </p:cNvPr>
          <p:cNvPicPr>
            <a:picLocks noChangeAspect="1"/>
          </p:cNvPicPr>
          <p:nvPr/>
        </p:nvPicPr>
        <p:blipFill>
          <a:blip r:embed="rId2"/>
          <a:stretch>
            <a:fillRect/>
          </a:stretch>
        </p:blipFill>
        <p:spPr>
          <a:xfrm>
            <a:off x="588379" y="1205876"/>
            <a:ext cx="10552253" cy="4783841"/>
          </a:xfrm>
          <a:prstGeom prst="rect">
            <a:avLst/>
          </a:prstGeom>
        </p:spPr>
      </p:pic>
    </p:spTree>
    <p:extLst>
      <p:ext uri="{BB962C8B-B14F-4D97-AF65-F5344CB8AC3E}">
        <p14:creationId xmlns:p14="http://schemas.microsoft.com/office/powerpoint/2010/main" val="1013552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F25EF-9A9B-DA46-05A7-80ED4FD60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E2B42-2E82-EA58-5C1D-2B59553B0B57}"/>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A3B04C99-E4F1-3D45-7C93-861BDC0369E5}"/>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7AB5145B-E3F3-32FF-70AE-8C46E09FA52E}"/>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F48BF625-16FC-19BF-A980-1DB087C92440}"/>
              </a:ext>
            </a:extLst>
          </p:cNvPr>
          <p:cNvSpPr>
            <a:spLocks noGrp="1"/>
          </p:cNvSpPr>
          <p:nvPr>
            <p:ph type="sldNum" sz="quarter" idx="11"/>
          </p:nvPr>
        </p:nvSpPr>
        <p:spPr/>
        <p:txBody>
          <a:bodyPr/>
          <a:lstStyle/>
          <a:p>
            <a:fld id="{294A09A9-5501-47C1-A89A-A340965A2BE2}" type="slidenum">
              <a:rPr lang="en-US" smtClean="0"/>
              <a:pPr/>
              <a:t>55</a:t>
            </a:fld>
            <a:endParaRPr lang="en-US"/>
          </a:p>
        </p:txBody>
      </p:sp>
      <p:pic>
        <p:nvPicPr>
          <p:cNvPr id="7" name="Picture 6" descr="A screenshot of a diet plan&#10;&#10;AI-generated content may be incorrect.">
            <a:extLst>
              <a:ext uri="{FF2B5EF4-FFF2-40B4-BE49-F238E27FC236}">
                <a16:creationId xmlns:a16="http://schemas.microsoft.com/office/drawing/2014/main" id="{560E48BF-595E-D724-2502-D2141DBD3D26}"/>
              </a:ext>
            </a:extLst>
          </p:cNvPr>
          <p:cNvPicPr>
            <a:picLocks noChangeAspect="1"/>
          </p:cNvPicPr>
          <p:nvPr/>
        </p:nvPicPr>
        <p:blipFill>
          <a:blip r:embed="rId2"/>
          <a:stretch>
            <a:fillRect/>
          </a:stretch>
        </p:blipFill>
        <p:spPr>
          <a:xfrm>
            <a:off x="1051367" y="997240"/>
            <a:ext cx="9780606" cy="5172177"/>
          </a:xfrm>
          <a:prstGeom prst="rect">
            <a:avLst/>
          </a:prstGeom>
        </p:spPr>
      </p:pic>
    </p:spTree>
    <p:extLst>
      <p:ext uri="{BB962C8B-B14F-4D97-AF65-F5344CB8AC3E}">
        <p14:creationId xmlns:p14="http://schemas.microsoft.com/office/powerpoint/2010/main" val="197978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6F8B-5C4E-A996-997E-A390ABC03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B06D-30CA-2975-D082-8F9340A4BF18}"/>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6D9B1943-C460-8EB5-360F-5F44D360E2C8}"/>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9EE82E9B-B3DC-4D5A-8AC7-A782006E07FD}"/>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0F1A0C72-3F43-BF2D-2866-127BA9425A9F}"/>
              </a:ext>
            </a:extLst>
          </p:cNvPr>
          <p:cNvSpPr>
            <a:spLocks noGrp="1"/>
          </p:cNvSpPr>
          <p:nvPr>
            <p:ph type="sldNum" sz="quarter" idx="11"/>
          </p:nvPr>
        </p:nvSpPr>
        <p:spPr/>
        <p:txBody>
          <a:bodyPr/>
          <a:lstStyle/>
          <a:p>
            <a:fld id="{294A09A9-5501-47C1-A89A-A340965A2BE2}" type="slidenum">
              <a:rPr lang="en-US" smtClean="0"/>
              <a:pPr/>
              <a:t>56</a:t>
            </a:fld>
            <a:endParaRPr lang="en-US"/>
          </a:p>
        </p:txBody>
      </p:sp>
      <p:pic>
        <p:nvPicPr>
          <p:cNvPr id="7" name="Picture 6" descr="A screenshot of a chat&#10;&#10;AI-generated content may be incorrect.">
            <a:extLst>
              <a:ext uri="{FF2B5EF4-FFF2-40B4-BE49-F238E27FC236}">
                <a16:creationId xmlns:a16="http://schemas.microsoft.com/office/drawing/2014/main" id="{4A228F73-7F09-9D26-E0BC-B9FA7F0F41CC}"/>
              </a:ext>
            </a:extLst>
          </p:cNvPr>
          <p:cNvPicPr>
            <a:picLocks noChangeAspect="1"/>
          </p:cNvPicPr>
          <p:nvPr/>
        </p:nvPicPr>
        <p:blipFill>
          <a:blip r:embed="rId2"/>
          <a:stretch>
            <a:fillRect/>
          </a:stretch>
        </p:blipFill>
        <p:spPr>
          <a:xfrm>
            <a:off x="1350447" y="1250930"/>
            <a:ext cx="3790950" cy="5286375"/>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860A346F-2C12-0888-7669-668904CECBAF}"/>
              </a:ext>
            </a:extLst>
          </p:cNvPr>
          <p:cNvPicPr>
            <a:picLocks noChangeAspect="1"/>
          </p:cNvPicPr>
          <p:nvPr/>
        </p:nvPicPr>
        <p:blipFill>
          <a:blip r:embed="rId3"/>
          <a:stretch>
            <a:fillRect/>
          </a:stretch>
        </p:blipFill>
        <p:spPr>
          <a:xfrm>
            <a:off x="6970691" y="1094447"/>
            <a:ext cx="3752850" cy="5381625"/>
          </a:xfrm>
          <a:prstGeom prst="rect">
            <a:avLst/>
          </a:prstGeom>
        </p:spPr>
      </p:pic>
    </p:spTree>
    <p:extLst>
      <p:ext uri="{BB962C8B-B14F-4D97-AF65-F5344CB8AC3E}">
        <p14:creationId xmlns:p14="http://schemas.microsoft.com/office/powerpoint/2010/main" val="270729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9FC1-EBE1-2F2B-219D-012DC1798AE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6F2D4D0-29A4-B026-F163-03DDA31EE96E}"/>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DA5CF155-3F32-AB52-A205-F4D6D4B7EEE4}"/>
              </a:ext>
            </a:extLst>
          </p:cNvPr>
          <p:cNvSpPr>
            <a:spLocks noGrp="1"/>
          </p:cNvSpPr>
          <p:nvPr>
            <p:ph type="body" sz="quarter" idx="15"/>
          </p:nvPr>
        </p:nvSpPr>
        <p:spPr>
          <a:xfrm>
            <a:off x="1042416" y="699516"/>
            <a:ext cx="7562088" cy="676656"/>
          </a:xfrm>
        </p:spPr>
        <p:txBody>
          <a:bodyPr/>
          <a:lstStyle/>
          <a:p>
            <a:r>
              <a:rPr lang="en-US"/>
              <a:t>API</a:t>
            </a:r>
          </a:p>
        </p:txBody>
      </p:sp>
      <p:sp>
        <p:nvSpPr>
          <p:cNvPr id="18" name="Text Placeholder 17">
            <a:extLst>
              <a:ext uri="{FF2B5EF4-FFF2-40B4-BE49-F238E27FC236}">
                <a16:creationId xmlns:a16="http://schemas.microsoft.com/office/drawing/2014/main" id="{4912463D-585E-0132-5A03-4453F57EB994}"/>
              </a:ext>
            </a:extLst>
          </p:cNvPr>
          <p:cNvSpPr>
            <a:spLocks noGrp="1"/>
          </p:cNvSpPr>
          <p:nvPr>
            <p:ph type="body" idx="1"/>
          </p:nvPr>
        </p:nvSpPr>
        <p:spPr/>
        <p:txBody>
          <a:bodyPr/>
          <a:lstStyle/>
          <a:p>
            <a:r>
              <a:rPr lang="en-US"/>
              <a:t>AWS Amplify 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42BF051E-A549-8193-4FD4-BAC1594EE07C}"/>
              </a:ext>
            </a:extLst>
          </p:cNvPr>
          <p:cNvSpPr>
            <a:spLocks noGrp="1"/>
          </p:cNvSpPr>
          <p:nvPr>
            <p:ph sz="half" idx="2"/>
          </p:nvPr>
        </p:nvSpPr>
        <p:spPr>
          <a:xfrm>
            <a:off x="393191" y="3593592"/>
            <a:ext cx="3391999" cy="2313432"/>
          </a:xfrm>
        </p:spPr>
        <p:txBody>
          <a:bodyPr>
            <a:normAutofit/>
          </a:bodyPr>
          <a:lstStyle/>
          <a:p>
            <a:r>
              <a:rPr lang="en-US" sz="1300">
                <a:latin typeface="Univers Condensed" panose="020B0506020202050204" pitchFamily="34" charset="0"/>
                <a:ea typeface="+mn-lt"/>
                <a:cs typeface="+mn-lt"/>
              </a:rPr>
              <a:t>Type: </a:t>
            </a:r>
            <a:r>
              <a:rPr lang="en-US" sz="1300" err="1">
                <a:latin typeface="Univers Condensed" panose="020B0506020202050204" pitchFamily="34" charset="0"/>
                <a:ea typeface="+mn-lt"/>
                <a:cs typeface="+mn-lt"/>
              </a:rPr>
              <a:t>GraphQL</a:t>
            </a:r>
            <a:r>
              <a:rPr lang="en-US" sz="1300">
                <a:latin typeface="Univers Condensed" panose="020B0506020202050204" pitchFamily="34" charset="0"/>
                <a:ea typeface="+mn-lt"/>
                <a:cs typeface="+mn-lt"/>
              </a:rPr>
              <a:t> API </a:t>
            </a:r>
          </a:p>
          <a:p>
            <a:r>
              <a:rPr lang="en-US" sz="1300">
                <a:latin typeface="Univers Condensed" panose="020B0506020202050204" pitchFamily="34" charset="0"/>
                <a:ea typeface="+mn-lt"/>
                <a:cs typeface="+mn-lt"/>
              </a:rPr>
              <a:t>Purpose: Manages user onboarding data (storing fitness preferences, goals, etc.). </a:t>
            </a:r>
          </a:p>
          <a:p>
            <a:r>
              <a:rPr lang="en-US" sz="1300">
                <a:latin typeface="Univers Condensed" panose="020B0506020202050204" pitchFamily="34" charset="0"/>
                <a:ea typeface="+mn-lt"/>
                <a:cs typeface="+mn-lt"/>
              </a:rPr>
              <a:t>How it Works: </a:t>
            </a:r>
          </a:p>
          <a:p>
            <a:pPr lvl="1"/>
            <a:r>
              <a:rPr lang="en-US" sz="1100">
                <a:latin typeface="Univers Condensed" panose="020B0506020202050204" pitchFamily="34" charset="0"/>
                <a:ea typeface="+mn-lt"/>
                <a:cs typeface="+mn-lt"/>
              </a:rPr>
              <a:t>AWS Amplify automatically generates </a:t>
            </a:r>
            <a:r>
              <a:rPr lang="en-US" sz="1100" err="1">
                <a:latin typeface="Univers Condensed" panose="020B0506020202050204" pitchFamily="34" charset="0"/>
                <a:ea typeface="+mn-lt"/>
                <a:cs typeface="+mn-lt"/>
              </a:rPr>
              <a:t>GraphQL</a:t>
            </a:r>
            <a:r>
              <a:rPr lang="en-US" sz="1100">
                <a:latin typeface="Univers Condensed" panose="020B0506020202050204" pitchFamily="34" charset="0"/>
                <a:ea typeface="+mn-lt"/>
                <a:cs typeface="+mn-lt"/>
              </a:rPr>
              <a:t> API endpoints to interact with DynamoDB.</a:t>
            </a:r>
          </a:p>
          <a:p>
            <a:pPr lvl="1"/>
            <a:r>
              <a:rPr lang="en-US" sz="1100">
                <a:latin typeface="Univers Condensed" panose="020B0506020202050204" pitchFamily="34" charset="0"/>
                <a:ea typeface="+mn-lt"/>
                <a:cs typeface="+mn-lt"/>
              </a:rPr>
              <a:t>Instead of manually sending HTTP GET or POST requests (like in Axios), Amplify abstracts API calls through its client models.</a:t>
            </a:r>
          </a:p>
          <a:p>
            <a:endParaRPr lang="en-US"/>
          </a:p>
        </p:txBody>
      </p:sp>
      <p:sp>
        <p:nvSpPr>
          <p:cNvPr id="20" name="Text Placeholder 19">
            <a:extLst>
              <a:ext uri="{FF2B5EF4-FFF2-40B4-BE49-F238E27FC236}">
                <a16:creationId xmlns:a16="http://schemas.microsoft.com/office/drawing/2014/main" id="{0F040379-F03D-3E7C-4176-81E6CEE6185D}"/>
              </a:ext>
            </a:extLst>
          </p:cNvPr>
          <p:cNvSpPr>
            <a:spLocks noGrp="1"/>
          </p:cNvSpPr>
          <p:nvPr>
            <p:ph type="body" sz="quarter" idx="3"/>
          </p:nvPr>
        </p:nvSpPr>
        <p:spPr/>
        <p:txBody>
          <a:bodyPr>
            <a:normAutofit/>
          </a:bodyPr>
          <a:lstStyle/>
          <a:p>
            <a:r>
              <a:rPr lang="en-US"/>
              <a:t>EXERCISEDB API </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8CEE1100-A279-AD9B-EF5A-C614DE528047}"/>
              </a:ext>
            </a:extLst>
          </p:cNvPr>
          <p:cNvSpPr>
            <a:spLocks noGrp="1"/>
          </p:cNvSpPr>
          <p:nvPr>
            <p:ph sz="quarter" idx="4"/>
          </p:nvPr>
        </p:nvSpPr>
        <p:spPr/>
        <p:txBody>
          <a:bodyPr vert="horz" lIns="91440" tIns="45720" rIns="91440" bIns="45720" rtlCol="0" anchor="t">
            <a:normAutofit fontScale="92500" lnSpcReduction="10000"/>
          </a:bodyPr>
          <a:lstStyle/>
          <a:p>
            <a:pPr>
              <a:buFont typeface="Courier New" panose="02070309020205020404" pitchFamily="49" charset="0"/>
              <a:buChar char="o"/>
            </a:pPr>
            <a:r>
              <a:rPr lang="en-US" sz="1400">
                <a:latin typeface="Univers Condensed"/>
                <a:ea typeface="+mn-lt"/>
                <a:cs typeface="+mn-lt"/>
              </a:rPr>
              <a:t>Type: REST API </a:t>
            </a:r>
          </a:p>
          <a:p>
            <a:pPr>
              <a:buFont typeface="Courier New" panose="02070309020205020404" pitchFamily="49" charset="0"/>
              <a:buChar char="o"/>
            </a:pPr>
            <a:r>
              <a:rPr lang="en-US" sz="1400">
                <a:latin typeface="Univers Condensed"/>
                <a:ea typeface="+mn-lt"/>
                <a:cs typeface="+mn-lt"/>
              </a:rPr>
              <a:t>Purpose: Fetches exercise recommendations based on user preferences. </a:t>
            </a:r>
          </a:p>
          <a:p>
            <a:pPr>
              <a:buFont typeface="Courier New" panose="02070309020205020404" pitchFamily="49" charset="0"/>
              <a:buChar char="o"/>
            </a:pPr>
            <a:r>
              <a:rPr lang="en-US" sz="1400">
                <a:latin typeface="Univers Condensed"/>
                <a:ea typeface="+mn-lt"/>
                <a:cs typeface="+mn-lt"/>
              </a:rPr>
              <a:t>How it Works: </a:t>
            </a:r>
          </a:p>
          <a:p>
            <a:pPr lvl="1"/>
            <a:r>
              <a:rPr lang="en-US" sz="1200">
                <a:latin typeface="Univers Condensed"/>
                <a:ea typeface="+mn-lt"/>
                <a:cs typeface="+mn-lt"/>
              </a:rPr>
              <a:t>The app makes GET requests to the </a:t>
            </a:r>
            <a:r>
              <a:rPr lang="en-US" sz="1200" err="1">
                <a:latin typeface="Univers Condensed"/>
                <a:ea typeface="+mn-lt"/>
                <a:cs typeface="+mn-lt"/>
              </a:rPr>
              <a:t>ExerciseDB</a:t>
            </a:r>
            <a:r>
              <a:rPr lang="en-US" sz="1200">
                <a:latin typeface="Univers Condensed"/>
                <a:ea typeface="+mn-lt"/>
                <a:cs typeface="+mn-lt"/>
              </a:rPr>
              <a:t> API to retrieve exercise data that matches user preferences.</a:t>
            </a:r>
          </a:p>
          <a:p>
            <a:pPr lvl="1"/>
            <a:r>
              <a:rPr lang="en-US" sz="1200">
                <a:latin typeface="Univers Condensed"/>
                <a:ea typeface="+mn-lt"/>
                <a:cs typeface="+mn-lt"/>
              </a:rPr>
              <a:t>This is done through fetch() in the </a:t>
            </a:r>
            <a:r>
              <a:rPr lang="en-US" sz="1200" err="1">
                <a:latin typeface="Univers Condensed"/>
                <a:ea typeface="+mn-lt"/>
                <a:cs typeface="+mn-lt"/>
              </a:rPr>
              <a:t>Workout.tsx</a:t>
            </a:r>
            <a:r>
              <a:rPr lang="en-US" sz="1200">
                <a:latin typeface="Univers Condensed"/>
                <a:ea typeface="+mn-lt"/>
                <a:cs typeface="+mn-lt"/>
              </a:rPr>
              <a:t> component.</a:t>
            </a:r>
          </a:p>
          <a:p>
            <a:endParaRPr lang="en-US"/>
          </a:p>
        </p:txBody>
      </p:sp>
      <p:sp>
        <p:nvSpPr>
          <p:cNvPr id="22" name="Text Placeholder 21">
            <a:extLst>
              <a:ext uri="{FF2B5EF4-FFF2-40B4-BE49-F238E27FC236}">
                <a16:creationId xmlns:a16="http://schemas.microsoft.com/office/drawing/2014/main" id="{EA139139-9008-678C-0E38-A7847576A9E8}"/>
              </a:ext>
            </a:extLst>
          </p:cNvPr>
          <p:cNvSpPr>
            <a:spLocks noGrp="1"/>
          </p:cNvSpPr>
          <p:nvPr>
            <p:ph type="body" sz="quarter" idx="16"/>
          </p:nvPr>
        </p:nvSpPr>
        <p:spPr/>
        <p:txBody>
          <a:bodyPr>
            <a:normAutofit fontScale="85000" lnSpcReduction="20000"/>
          </a:bodyPr>
          <a:lstStyle/>
          <a:p>
            <a:r>
              <a:rPr lang="en-US"/>
              <a:t>AWS Cognito Authentication API</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C3E30CB4-134C-1265-5F1B-D3462A2C7DAF}"/>
              </a:ext>
            </a:extLst>
          </p:cNvPr>
          <p:cNvSpPr>
            <a:spLocks noGrp="1"/>
          </p:cNvSpPr>
          <p:nvPr>
            <p:ph sz="quarter" idx="17"/>
          </p:nvPr>
        </p:nvSpPr>
        <p:spPr/>
        <p:txBody>
          <a:bodyPr>
            <a:normAutofit fontScale="92500"/>
          </a:bodyPr>
          <a:lstStyle/>
          <a:p>
            <a:pPr>
              <a:buFont typeface="Courier New" panose="02070309020205020404" pitchFamily="49" charset="0"/>
              <a:buChar char="o"/>
            </a:pPr>
            <a:r>
              <a:rPr lang="en-US" sz="1400">
                <a:latin typeface="Univers Condensed" panose="020B0506020202050204" pitchFamily="34" charset="0"/>
                <a:ea typeface="+mn-lt"/>
                <a:cs typeface="+mn-lt"/>
              </a:rPr>
              <a:t>Type: Authentication API</a:t>
            </a:r>
          </a:p>
          <a:p>
            <a:pPr>
              <a:buFont typeface="Courier New" panose="02070309020205020404" pitchFamily="49" charset="0"/>
              <a:buChar char="o"/>
            </a:pPr>
            <a:r>
              <a:rPr lang="en-US" sz="1400">
                <a:latin typeface="Univers Condensed" panose="020B0506020202050204" pitchFamily="34" charset="0"/>
                <a:ea typeface="+mn-lt"/>
                <a:cs typeface="+mn-lt"/>
              </a:rPr>
              <a:t>Purpose: Manages user authentication (sign-up, login, and identity verification).</a:t>
            </a:r>
          </a:p>
          <a:p>
            <a:pPr>
              <a:buFont typeface="Courier New" panose="02070309020205020404" pitchFamily="49" charset="0"/>
              <a:buChar char="o"/>
            </a:pPr>
            <a:r>
              <a:rPr lang="en-US" sz="1400">
                <a:latin typeface="Univers Condensed" panose="020B0506020202050204" pitchFamily="34" charset="0"/>
                <a:ea typeface="+mn-lt"/>
                <a:cs typeface="+mn-lt"/>
              </a:rPr>
              <a:t>How it Works: </a:t>
            </a:r>
          </a:p>
          <a:p>
            <a:pPr lvl="1"/>
            <a:r>
              <a:rPr lang="en-US" sz="1200">
                <a:latin typeface="Univers Condensed" panose="020B0506020202050204" pitchFamily="34" charset="0"/>
                <a:ea typeface="+mn-lt"/>
                <a:cs typeface="+mn-lt"/>
              </a:rPr>
              <a:t>AWS Cognito handles authentication and returns a user token after login.</a:t>
            </a:r>
          </a:p>
          <a:p>
            <a:pPr lvl="1"/>
            <a:r>
              <a:rPr lang="en-US" sz="1200">
                <a:latin typeface="Univers Condensed" panose="020B0506020202050204" pitchFamily="34" charset="0"/>
                <a:ea typeface="+mn-lt"/>
                <a:cs typeface="+mn-lt"/>
              </a:rPr>
              <a:t>This token is used to authorize API requests to </a:t>
            </a:r>
            <a:r>
              <a:rPr lang="en-US" sz="1200" err="1">
                <a:latin typeface="Univers Condensed" panose="020B0506020202050204" pitchFamily="34" charset="0"/>
                <a:ea typeface="+mn-lt"/>
                <a:cs typeface="+mn-lt"/>
              </a:rPr>
              <a:t>Amplify's</a:t>
            </a:r>
            <a:r>
              <a:rPr lang="en-US" sz="1200">
                <a:latin typeface="Univers Condensed" panose="020B0506020202050204" pitchFamily="34" charset="0"/>
                <a:ea typeface="+mn-lt"/>
                <a:cs typeface="+mn-lt"/>
              </a:rPr>
              <a:t> backend.</a:t>
            </a:r>
          </a:p>
          <a:p>
            <a:endParaRPr lang="en-US"/>
          </a:p>
        </p:txBody>
      </p:sp>
      <p:sp>
        <p:nvSpPr>
          <p:cNvPr id="6" name="Footer Placeholder 5">
            <a:extLst>
              <a:ext uri="{FF2B5EF4-FFF2-40B4-BE49-F238E27FC236}">
                <a16:creationId xmlns:a16="http://schemas.microsoft.com/office/drawing/2014/main" id="{82A63C29-C3AD-6045-5754-13DA4E015542}"/>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B6E9BD3E-16C3-0116-14C7-9DE4BA484579}"/>
              </a:ext>
            </a:extLst>
          </p:cNvPr>
          <p:cNvSpPr>
            <a:spLocks noGrp="1"/>
          </p:cNvSpPr>
          <p:nvPr>
            <p:ph type="sldNum" sz="quarter" idx="12"/>
          </p:nvPr>
        </p:nvSpPr>
        <p:spPr/>
        <p:txBody>
          <a:bodyPr/>
          <a:lstStyle/>
          <a:p>
            <a:fld id="{290DB59D-69E7-401C-8830-EDCCB503373B}" type="slidenum">
              <a:rPr lang="en-US" smtClean="0"/>
              <a:pPr/>
              <a:t>57</a:t>
            </a:fld>
            <a:endParaRPr lang="en-US"/>
          </a:p>
        </p:txBody>
      </p:sp>
    </p:spTree>
    <p:extLst>
      <p:ext uri="{BB962C8B-B14F-4D97-AF65-F5344CB8AC3E}">
        <p14:creationId xmlns:p14="http://schemas.microsoft.com/office/powerpoint/2010/main" val="3250503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D86C-BC26-2705-254D-249D70EE3E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D90FAA8-034D-8225-CC82-1679D3A6CDBB}"/>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106871A9-61CE-8A3F-7256-037D0E630556}"/>
              </a:ext>
            </a:extLst>
          </p:cNvPr>
          <p:cNvSpPr>
            <a:spLocks noGrp="1"/>
          </p:cNvSpPr>
          <p:nvPr>
            <p:ph type="body" sz="quarter" idx="15"/>
          </p:nvPr>
        </p:nvSpPr>
        <p:spPr>
          <a:xfrm>
            <a:off x="1042416" y="699516"/>
            <a:ext cx="7562088" cy="676656"/>
          </a:xfrm>
        </p:spPr>
        <p:txBody>
          <a:bodyPr/>
          <a:lstStyle/>
          <a:p>
            <a:r>
              <a:rPr lang="en-US"/>
              <a:t>API</a:t>
            </a:r>
          </a:p>
        </p:txBody>
      </p:sp>
      <p:sp>
        <p:nvSpPr>
          <p:cNvPr id="19" name="Content Placeholder 18">
            <a:extLst>
              <a:ext uri="{FF2B5EF4-FFF2-40B4-BE49-F238E27FC236}">
                <a16:creationId xmlns:a16="http://schemas.microsoft.com/office/drawing/2014/main" id="{86CE234B-8B42-DE80-28E4-9D22F53FF0A7}"/>
              </a:ext>
            </a:extLst>
          </p:cNvPr>
          <p:cNvSpPr>
            <a:spLocks noGrp="1"/>
          </p:cNvSpPr>
          <p:nvPr>
            <p:ph sz="half" idx="2"/>
          </p:nvPr>
        </p:nvSpPr>
        <p:spPr>
          <a:xfrm>
            <a:off x="393191" y="3593592"/>
            <a:ext cx="3391999" cy="2313432"/>
          </a:xfrm>
        </p:spPr>
        <p:txBody>
          <a:bodyPr vert="horz" lIns="91440" tIns="45720" rIns="91440" bIns="45720" rtlCol="0" anchor="t">
            <a:normAutofit/>
          </a:bodyPr>
          <a:lstStyle/>
          <a:p>
            <a:pPr marL="0" indent="0">
              <a:buNone/>
            </a:pPr>
            <a:endParaRPr lang="en-US" sz="1300">
              <a:latin typeface="Univers Condensed" panose="020B0506020202050204" pitchFamily="34" charset="0"/>
              <a:ea typeface="+mn-lt"/>
              <a:cs typeface="+mn-lt"/>
            </a:endParaRPr>
          </a:p>
          <a:p>
            <a:endParaRPr lang="en-US"/>
          </a:p>
        </p:txBody>
      </p:sp>
      <p:sp>
        <p:nvSpPr>
          <p:cNvPr id="20" name="Text Placeholder 19">
            <a:extLst>
              <a:ext uri="{FF2B5EF4-FFF2-40B4-BE49-F238E27FC236}">
                <a16:creationId xmlns:a16="http://schemas.microsoft.com/office/drawing/2014/main" id="{D24FFF97-FE9C-E6AE-9595-5825CCB096E4}"/>
              </a:ext>
            </a:extLst>
          </p:cNvPr>
          <p:cNvSpPr>
            <a:spLocks noGrp="1"/>
          </p:cNvSpPr>
          <p:nvPr>
            <p:ph type="body" sz="quarter" idx="3"/>
          </p:nvPr>
        </p:nvSpPr>
        <p:spPr/>
        <p:txBody>
          <a:bodyPr>
            <a:normAutofit/>
          </a:bodyPr>
          <a:lstStyle/>
          <a:p>
            <a:r>
              <a:rPr lang="en-US" err="1"/>
              <a:t>Spooncular</a:t>
            </a:r>
            <a:r>
              <a:rPr lang="en-US"/>
              <a:t> API </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10AD52DC-BAC1-7EE9-2A7E-70FFF157DFA5}"/>
              </a:ext>
            </a:extLst>
          </p:cNvPr>
          <p:cNvSpPr>
            <a:spLocks noGrp="1"/>
          </p:cNvSpPr>
          <p:nvPr>
            <p:ph sz="quarter" idx="4"/>
          </p:nvPr>
        </p:nvSpPr>
        <p:spPr/>
        <p:txBody>
          <a:bodyPr vert="horz" lIns="91440" tIns="45720" rIns="91440" bIns="45720" rtlCol="0" anchor="t">
            <a:normAutofit fontScale="92500" lnSpcReduction="10000"/>
          </a:bodyPr>
          <a:lstStyle/>
          <a:p>
            <a:pPr>
              <a:buFont typeface="Courier New" panose="02070309020205020404" pitchFamily="49" charset="0"/>
              <a:buChar char="o"/>
            </a:pPr>
            <a:r>
              <a:rPr lang="en-US" sz="1400">
                <a:latin typeface="Univers Condensed"/>
                <a:ea typeface="+mn-lt"/>
                <a:cs typeface="+mn-lt"/>
              </a:rPr>
              <a:t>Type: REST API </a:t>
            </a:r>
          </a:p>
          <a:p>
            <a:r>
              <a:rPr lang="en-US" sz="1400">
                <a:latin typeface="Univers Condensed"/>
                <a:ea typeface="+mn-lt"/>
                <a:cs typeface="+mn-lt"/>
              </a:rPr>
              <a:t>Purpose: Fetches meal recommendations based on user metrics. </a:t>
            </a:r>
          </a:p>
          <a:p>
            <a:pPr>
              <a:buFont typeface="Courier New" panose="02070309020205020404" pitchFamily="49" charset="0"/>
              <a:buChar char="o"/>
            </a:pPr>
            <a:r>
              <a:rPr lang="en-US" sz="1400">
                <a:latin typeface="Univers Condensed"/>
                <a:ea typeface="+mn-lt"/>
                <a:cs typeface="+mn-lt"/>
              </a:rPr>
              <a:t>How it Works: </a:t>
            </a:r>
          </a:p>
          <a:p>
            <a:pPr lvl="1"/>
            <a:r>
              <a:rPr lang="en-US" sz="1200">
                <a:latin typeface="Univers Condensed"/>
                <a:ea typeface="+mn-lt"/>
                <a:cs typeface="+mn-lt"/>
              </a:rPr>
              <a:t>The app makes GET requests to the </a:t>
            </a:r>
            <a:r>
              <a:rPr lang="en-US" sz="1200" err="1">
                <a:latin typeface="Univers Condensed"/>
                <a:ea typeface="+mn-lt"/>
                <a:cs typeface="+mn-lt"/>
              </a:rPr>
              <a:t>Spooncular</a:t>
            </a:r>
            <a:r>
              <a:rPr lang="en-US" sz="1200">
                <a:latin typeface="Univers Condensed"/>
                <a:ea typeface="+mn-lt"/>
                <a:cs typeface="+mn-lt"/>
              </a:rPr>
              <a:t> API to retrieve meal plan data that matches user metrics.</a:t>
            </a:r>
          </a:p>
          <a:p>
            <a:pPr lvl="1"/>
            <a:r>
              <a:rPr lang="en-US" sz="1200">
                <a:latin typeface="Univers Condensed"/>
                <a:ea typeface="+mn-lt"/>
                <a:cs typeface="+mn-lt"/>
              </a:rPr>
              <a:t>This is done through fetch() in the spooncularService.tsx component.</a:t>
            </a:r>
          </a:p>
          <a:p>
            <a:endParaRPr lang="en-US"/>
          </a:p>
        </p:txBody>
      </p:sp>
      <p:sp>
        <p:nvSpPr>
          <p:cNvPr id="23" name="Content Placeholder 22">
            <a:extLst>
              <a:ext uri="{FF2B5EF4-FFF2-40B4-BE49-F238E27FC236}">
                <a16:creationId xmlns:a16="http://schemas.microsoft.com/office/drawing/2014/main" id="{A1AFFF61-D52D-0011-DA8C-723F96AABC0E}"/>
              </a:ext>
            </a:extLst>
          </p:cNvPr>
          <p:cNvSpPr>
            <a:spLocks noGrp="1"/>
          </p:cNvSpPr>
          <p:nvPr>
            <p:ph sz="quarter" idx="17"/>
          </p:nvPr>
        </p:nvSpPr>
        <p:spPr/>
        <p:txBody>
          <a:bodyPr vert="horz" lIns="91440" tIns="45720" rIns="91440" bIns="45720" rtlCol="0" anchor="t">
            <a:normAutofit/>
          </a:bodyPr>
          <a:lstStyle/>
          <a:p>
            <a:pPr marL="0" indent="0">
              <a:buNone/>
            </a:pPr>
            <a:endParaRPr lang="en-US" sz="1400">
              <a:latin typeface="Univers Condensed" panose="020B0506020202050204" pitchFamily="34" charset="0"/>
              <a:ea typeface="+mn-lt"/>
              <a:cs typeface="+mn-lt"/>
            </a:endParaRPr>
          </a:p>
          <a:p>
            <a:endParaRPr lang="en-US"/>
          </a:p>
        </p:txBody>
      </p:sp>
      <p:sp>
        <p:nvSpPr>
          <p:cNvPr id="6" name="Footer Placeholder 5">
            <a:extLst>
              <a:ext uri="{FF2B5EF4-FFF2-40B4-BE49-F238E27FC236}">
                <a16:creationId xmlns:a16="http://schemas.microsoft.com/office/drawing/2014/main" id="{4187C511-08FB-0D6C-4C8C-2ADBF87C3AE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8B2B8C3-8B6F-C835-FE0F-D82B5BCDD3E7}"/>
              </a:ext>
            </a:extLst>
          </p:cNvPr>
          <p:cNvSpPr>
            <a:spLocks noGrp="1"/>
          </p:cNvSpPr>
          <p:nvPr>
            <p:ph type="sldNum" sz="quarter" idx="12"/>
          </p:nvPr>
        </p:nvSpPr>
        <p:spPr/>
        <p:txBody>
          <a:bodyPr/>
          <a:lstStyle/>
          <a:p>
            <a:fld id="{290DB59D-69E7-401C-8830-EDCCB503373B}" type="slidenum">
              <a:rPr lang="en-US" smtClean="0"/>
              <a:pPr/>
              <a:t>58</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61E92D-F935-417F-F0D8-ECF765F20518}"/>
                  </a:ext>
                </a:extLst>
              </p14:cNvPr>
              <p14:cNvContentPartPr/>
              <p14:nvPr/>
            </p14:nvContentPartPr>
            <p14:xfrm>
              <a:off x="550401" y="3241103"/>
              <a:ext cx="1167834" cy="138224"/>
            </p14:xfrm>
          </p:contentPart>
        </mc:Choice>
        <mc:Fallback xmlns="">
          <p:pic>
            <p:nvPicPr>
              <p:cNvPr id="2" name="Ink 1">
                <a:extLst>
                  <a:ext uri="{FF2B5EF4-FFF2-40B4-BE49-F238E27FC236}">
                    <a16:creationId xmlns:a16="http://schemas.microsoft.com/office/drawing/2014/main" id="{6C61E92D-F935-417F-F0D8-ECF765F20518}"/>
                  </a:ext>
                </a:extLst>
              </p:cNvPr>
              <p:cNvPicPr/>
              <p:nvPr/>
            </p:nvPicPr>
            <p:blipFill>
              <a:blip r:embed="rId4"/>
              <a:stretch>
                <a:fillRect/>
              </a:stretch>
            </p:blipFill>
            <p:spPr>
              <a:xfrm>
                <a:off x="487421" y="3178274"/>
                <a:ext cx="1293435" cy="26352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74C9225-BE4E-3968-F1B8-7456C2D75ED9}"/>
                  </a:ext>
                </a:extLst>
              </p14:cNvPr>
              <p14:cNvContentPartPr/>
              <p14:nvPr/>
            </p14:nvContentPartPr>
            <p14:xfrm>
              <a:off x="8520058" y="3201932"/>
              <a:ext cx="1676049" cy="252786"/>
            </p14:xfrm>
          </p:contentPart>
        </mc:Choice>
        <mc:Fallback xmlns="">
          <p:pic>
            <p:nvPicPr>
              <p:cNvPr id="3" name="Ink 2">
                <a:extLst>
                  <a:ext uri="{FF2B5EF4-FFF2-40B4-BE49-F238E27FC236}">
                    <a16:creationId xmlns:a16="http://schemas.microsoft.com/office/drawing/2014/main" id="{774C9225-BE4E-3968-F1B8-7456C2D75ED9}"/>
                  </a:ext>
                </a:extLst>
              </p:cNvPr>
              <p:cNvPicPr/>
              <p:nvPr/>
            </p:nvPicPr>
            <p:blipFill>
              <a:blip r:embed="rId6"/>
              <a:stretch>
                <a:fillRect/>
              </a:stretch>
            </p:blipFill>
            <p:spPr>
              <a:xfrm>
                <a:off x="8457076" y="3139005"/>
                <a:ext cx="1801654" cy="378280"/>
              </a:xfrm>
              <a:prstGeom prst="rect">
                <a:avLst/>
              </a:prstGeom>
            </p:spPr>
          </p:pic>
        </mc:Fallback>
      </mc:AlternateContent>
    </p:spTree>
    <p:extLst>
      <p:ext uri="{BB962C8B-B14F-4D97-AF65-F5344CB8AC3E}">
        <p14:creationId xmlns:p14="http://schemas.microsoft.com/office/powerpoint/2010/main" val="634073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0B6FA-E579-102C-AA8B-79C6D69DEEEE}"/>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FDE19FF6-51EB-5552-E968-38D5C53E50AC}"/>
              </a:ext>
            </a:extLst>
          </p:cNvPr>
          <p:cNvSpPr>
            <a:spLocks noGrp="1"/>
          </p:cNvSpPr>
          <p:nvPr>
            <p:ph type="body" sz="quarter" idx="15"/>
          </p:nvPr>
        </p:nvSpPr>
        <p:spPr>
          <a:xfrm>
            <a:off x="409812" y="296950"/>
            <a:ext cx="7562088" cy="676656"/>
          </a:xfrm>
        </p:spPr>
        <p:txBody>
          <a:bodyPr/>
          <a:lstStyle/>
          <a:p>
            <a:r>
              <a:rPr lang="en-US"/>
              <a:t>API</a:t>
            </a:r>
          </a:p>
        </p:txBody>
      </p:sp>
      <p:sp>
        <p:nvSpPr>
          <p:cNvPr id="6" name="Footer Placeholder 5">
            <a:extLst>
              <a:ext uri="{FF2B5EF4-FFF2-40B4-BE49-F238E27FC236}">
                <a16:creationId xmlns:a16="http://schemas.microsoft.com/office/drawing/2014/main" id="{63CFD671-7530-0386-CDA5-06A2D552DC7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1D19C66A-FCFE-10B0-C659-85AFDBFEACB5}"/>
              </a:ext>
            </a:extLst>
          </p:cNvPr>
          <p:cNvSpPr>
            <a:spLocks noGrp="1"/>
          </p:cNvSpPr>
          <p:nvPr>
            <p:ph type="sldNum" sz="quarter" idx="12"/>
          </p:nvPr>
        </p:nvSpPr>
        <p:spPr/>
        <p:txBody>
          <a:bodyPr/>
          <a:lstStyle/>
          <a:p>
            <a:fld id="{290DB59D-69E7-401C-8830-EDCCB503373B}" type="slidenum">
              <a:rPr lang="en-US" smtClean="0"/>
              <a:pPr/>
              <a:t>59</a:t>
            </a:fld>
            <a:endParaRPr lang="en-US"/>
          </a:p>
        </p:txBody>
      </p:sp>
      <p:pic>
        <p:nvPicPr>
          <p:cNvPr id="2" name="Picture 1">
            <a:extLst>
              <a:ext uri="{FF2B5EF4-FFF2-40B4-BE49-F238E27FC236}">
                <a16:creationId xmlns:a16="http://schemas.microsoft.com/office/drawing/2014/main" id="{01147416-E46C-44BE-0A83-87B5601B0C3D}"/>
              </a:ext>
            </a:extLst>
          </p:cNvPr>
          <p:cNvPicPr>
            <a:picLocks noChangeAspect="1"/>
          </p:cNvPicPr>
          <p:nvPr/>
        </p:nvPicPr>
        <p:blipFill>
          <a:blip r:embed="rId3"/>
          <a:stretch>
            <a:fillRect/>
          </a:stretch>
        </p:blipFill>
        <p:spPr>
          <a:xfrm>
            <a:off x="651654" y="977660"/>
            <a:ext cx="10457371" cy="5218981"/>
          </a:xfrm>
          <a:prstGeom prst="rect">
            <a:avLst/>
          </a:prstGeom>
        </p:spPr>
      </p:pic>
    </p:spTree>
    <p:extLst>
      <p:ext uri="{BB962C8B-B14F-4D97-AF65-F5344CB8AC3E}">
        <p14:creationId xmlns:p14="http://schemas.microsoft.com/office/powerpoint/2010/main" val="3718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p:txBody>
          <a:bodyPr/>
          <a:lstStyle/>
          <a:p>
            <a:r>
              <a:rPr lang="en-US"/>
              <a:t>Problem</a:t>
            </a:r>
            <a:br>
              <a:rPr lang="en-US"/>
            </a:br>
            <a:endParaRPr lang="en-US"/>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p:txBody>
          <a:bodyPr/>
          <a:lstStyle/>
          <a:p>
            <a:r>
              <a:rPr lang="en-US"/>
              <a:t>problem</a:t>
            </a:r>
          </a:p>
          <a:p>
            <a:endParaRPr lang="en-US"/>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p:txBody>
          <a:bodyPr/>
          <a:lstStyle/>
          <a:p>
            <a:r>
              <a:rPr lang="en-US"/>
              <a:t>Problem</a:t>
            </a:r>
          </a:p>
          <a:p>
            <a:endParaRPr lang="en-US"/>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p:txBody>
          <a:bodyPr>
            <a:normAutofit lnSpcReduction="10000"/>
          </a:bodyPr>
          <a:lstStyle/>
          <a:p>
            <a:r>
              <a:rPr lang="en-US"/>
              <a:t>People fail to achieve their nutrition and fitness goals due to overcomplicated health/fitness apps, lack of education, hectic lifestyles, expensive personal trainers &amp; gym memberships, and misinformation in the nutrition &amp; fitness industries.</a:t>
            </a:r>
          </a:p>
          <a:p>
            <a:endParaRPr lang="en-US"/>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2595504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a:t>THANK</a:t>
            </a:r>
          </a:p>
          <a:p>
            <a:r>
              <a:rPr lang="en-US"/>
              <a:t>YOU</a:t>
            </a:r>
          </a:p>
          <a:p>
            <a:r>
              <a:rPr lang="en-US"/>
              <a:t>THANK</a:t>
            </a:r>
          </a:p>
          <a:p>
            <a:r>
              <a:rPr lang="en-US"/>
              <a:t>YOU</a:t>
            </a:r>
          </a:p>
          <a:p>
            <a:r>
              <a:rPr lang="en-US"/>
              <a:t>THANK</a:t>
            </a:r>
          </a:p>
          <a:p>
            <a:r>
              <a:rPr lang="en-US"/>
              <a:t>YOU</a:t>
            </a:r>
          </a:p>
          <a:p>
            <a:r>
              <a:rPr lang="en-US"/>
              <a:t>THANK</a:t>
            </a:r>
          </a:p>
          <a:p>
            <a:endParaRPr lang="en-US"/>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a:xfrm>
            <a:off x="585215" y="2926080"/>
            <a:ext cx="6766559" cy="1399032"/>
          </a:xfrm>
        </p:spPr>
        <p:txBody>
          <a:bodyPr/>
          <a:lstStyle/>
          <a:p>
            <a:endParaRPr lang="en-US"/>
          </a:p>
          <a:p>
            <a:r>
              <a:rPr lang="en-US"/>
              <a:t>https://github.com/egasan21/8020fit</a:t>
            </a:r>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420614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rson lifting weights">
            <a:extLst>
              <a:ext uri="{FF2B5EF4-FFF2-40B4-BE49-F238E27FC236}">
                <a16:creationId xmlns:a16="http://schemas.microsoft.com/office/drawing/2014/main" id="{1174AD47-CA4E-5D68-F7F4-5168FE3EBB5C}"/>
              </a:ext>
            </a:extLst>
          </p:cNvPr>
          <p:cNvPicPr>
            <a:picLocks noGrp="1" noChangeAspect="1"/>
          </p:cNvPicPr>
          <p:nvPr>
            <p:ph type="pic" sz="quarter" idx="12"/>
          </p:nvPr>
        </p:nvPicPr>
        <p:blipFill rotWithShape="1">
          <a:blip r:embed="rId2"/>
          <a:srcRect l="14" r="14"/>
          <a:stretch/>
        </p:blipFill>
        <p:spPr/>
      </p:pic>
      <p:sp>
        <p:nvSpPr>
          <p:cNvPr id="3" name="Title 2">
            <a:extLst>
              <a:ext uri="{FF2B5EF4-FFF2-40B4-BE49-F238E27FC236}">
                <a16:creationId xmlns:a16="http://schemas.microsoft.com/office/drawing/2014/main" id="{240B671E-386C-CCAB-2C9D-C23BD3FDCCC8}"/>
              </a:ext>
            </a:extLst>
          </p:cNvPr>
          <p:cNvSpPr>
            <a:spLocks noGrp="1"/>
          </p:cNvSpPr>
          <p:nvPr>
            <p:ph type="title"/>
          </p:nvPr>
        </p:nvSpPr>
        <p:spPr/>
        <p:txBody>
          <a:bodyPr/>
          <a:lstStyle/>
          <a:p>
            <a:r>
              <a:rPr lang="en-US"/>
              <a:t>Project</a:t>
            </a:r>
          </a:p>
        </p:txBody>
      </p:sp>
      <p:sp>
        <p:nvSpPr>
          <p:cNvPr id="7" name="Text Placeholder 6">
            <a:extLst>
              <a:ext uri="{FF2B5EF4-FFF2-40B4-BE49-F238E27FC236}">
                <a16:creationId xmlns:a16="http://schemas.microsoft.com/office/drawing/2014/main" id="{2AB794EC-1645-73CA-5102-9AB17B0BE37F}"/>
              </a:ext>
            </a:extLst>
          </p:cNvPr>
          <p:cNvSpPr>
            <a:spLocks noGrp="1"/>
          </p:cNvSpPr>
          <p:nvPr>
            <p:ph type="body" sz="quarter" idx="14"/>
          </p:nvPr>
        </p:nvSpPr>
        <p:spPr/>
        <p:txBody>
          <a:bodyPr/>
          <a:lstStyle/>
          <a:p>
            <a:r>
              <a:rPr lang="en-US"/>
              <a:t>Project</a:t>
            </a:r>
          </a:p>
        </p:txBody>
      </p:sp>
      <p:sp>
        <p:nvSpPr>
          <p:cNvPr id="8" name="Text Placeholder 7">
            <a:extLst>
              <a:ext uri="{FF2B5EF4-FFF2-40B4-BE49-F238E27FC236}">
                <a16:creationId xmlns:a16="http://schemas.microsoft.com/office/drawing/2014/main" id="{23FCFEAC-DF8A-10E6-06AA-836C6138AFD9}"/>
              </a:ext>
            </a:extLst>
          </p:cNvPr>
          <p:cNvSpPr>
            <a:spLocks noGrp="1"/>
          </p:cNvSpPr>
          <p:nvPr>
            <p:ph type="body" sz="quarter" idx="15"/>
          </p:nvPr>
        </p:nvSpPr>
        <p:spPr/>
        <p:txBody>
          <a:bodyPr/>
          <a:lstStyle/>
          <a:p>
            <a:r>
              <a:rPr lang="en-US"/>
              <a:t>Project</a:t>
            </a:r>
          </a:p>
        </p:txBody>
      </p:sp>
      <p:sp>
        <p:nvSpPr>
          <p:cNvPr id="23" name="Content Placeholder 22">
            <a:extLst>
              <a:ext uri="{FF2B5EF4-FFF2-40B4-BE49-F238E27FC236}">
                <a16:creationId xmlns:a16="http://schemas.microsoft.com/office/drawing/2014/main" id="{52F36FCF-FC69-9A64-82B1-839259A36056}"/>
              </a:ext>
            </a:extLst>
          </p:cNvPr>
          <p:cNvSpPr>
            <a:spLocks noGrp="1"/>
          </p:cNvSpPr>
          <p:nvPr>
            <p:ph sz="quarter" idx="13"/>
          </p:nvPr>
        </p:nvSpPr>
        <p:spPr/>
        <p:txBody>
          <a:bodyPr/>
          <a:lstStyle/>
          <a:p>
            <a:r>
              <a:rPr lang="en-US">
                <a:latin typeface="Univers Condensed" panose="020B0506020202050204" pitchFamily="34" charset="0"/>
                <a:cs typeface="Calibri"/>
              </a:rPr>
              <a:t>8020FIT.AI is a comprehensive webapp deigned to optimize nutrition and fitness tracking. End users will take an in-depth quiz on what their fitness goals are as well as body measurements and goal body measurements. The AI will then create custom tailored workouts, and meal plans for the user. End users will also be able to log their workouts and macros to see if they’re on track.</a:t>
            </a:r>
            <a:endParaRPr lang="en-US" sz="18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F88C3CA3-F38D-B2B9-09DF-CB36019DC839}"/>
              </a:ext>
            </a:extLst>
          </p:cNvPr>
          <p:cNvSpPr>
            <a:spLocks noGrp="1"/>
          </p:cNvSpPr>
          <p:nvPr>
            <p:ph type="ftr" sz="quarter" idx="10"/>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C1FAA4B0-B9FC-092E-9629-0B112527C8E3}"/>
              </a:ext>
            </a:extLst>
          </p:cNvPr>
          <p:cNvSpPr>
            <a:spLocks noGrp="1"/>
          </p:cNvSpPr>
          <p:nvPr>
            <p:ph type="sldNum" sz="quarter" idx="11"/>
          </p:nvPr>
        </p:nvSpPr>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305445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BFD4C-008B-94FC-B52C-F0C0CE43A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34F30-7F02-1C96-C0E6-3F6EB001C8A4}"/>
              </a:ext>
            </a:extLst>
          </p:cNvPr>
          <p:cNvSpPr>
            <a:spLocks noGrp="1"/>
          </p:cNvSpPr>
          <p:nvPr>
            <p:ph type="title"/>
          </p:nvPr>
        </p:nvSpPr>
        <p:spPr>
          <a:xfrm>
            <a:off x="627876" y="381001"/>
            <a:ext cx="9656985" cy="864140"/>
          </a:xfrm>
        </p:spPr>
        <p:txBody>
          <a:bodyPr>
            <a:normAutofit fontScale="90000"/>
          </a:bodyPr>
          <a:lstStyle/>
          <a:p>
            <a:r>
              <a:rPr lang="en-US">
                <a:ln w="15875">
                  <a:solidFill>
                    <a:srgbClr val="FFFFFF"/>
                  </a:solidFill>
                </a:ln>
                <a:solidFill>
                  <a:schemeClr val="bg2"/>
                </a:solidFill>
              </a:rPr>
              <a:t>MVP (Minimum Viable Product)</a:t>
            </a:r>
            <a:endParaRPr lang="en-US">
              <a:solidFill>
                <a:schemeClr val="bg2"/>
              </a:solidFill>
            </a:endParaRPr>
          </a:p>
        </p:txBody>
      </p:sp>
      <p:sp>
        <p:nvSpPr>
          <p:cNvPr id="3" name="Footer Placeholder 2">
            <a:extLst>
              <a:ext uri="{FF2B5EF4-FFF2-40B4-BE49-F238E27FC236}">
                <a16:creationId xmlns:a16="http://schemas.microsoft.com/office/drawing/2014/main" id="{7B659FCB-2516-6889-8790-B9467F7C86CB}"/>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EF5A5AA-F515-A088-1162-4073B9CDBCC3}"/>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7" name="TextBox 6">
            <a:extLst>
              <a:ext uri="{FF2B5EF4-FFF2-40B4-BE49-F238E27FC236}">
                <a16:creationId xmlns:a16="http://schemas.microsoft.com/office/drawing/2014/main" id="{742A44F3-235B-0853-3C37-51DC79167517}"/>
              </a:ext>
            </a:extLst>
          </p:cNvPr>
          <p:cNvSpPr txBox="1"/>
          <p:nvPr/>
        </p:nvSpPr>
        <p:spPr>
          <a:xfrm>
            <a:off x="641275" y="1476875"/>
            <a:ext cx="963855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a:p>
            <a:pPr>
              <a:buFont typeface="Calibri"/>
              <a:buChar char="-"/>
            </a:pPr>
            <a:r>
              <a:rPr lang="en-US" sz="2100">
                <a:solidFill>
                  <a:schemeClr val="bg1"/>
                </a:solidFill>
                <a:ea typeface="+mn-lt"/>
                <a:cs typeface="+mn-lt"/>
              </a:rPr>
              <a:t> User Profile and Registration</a:t>
            </a:r>
            <a:endParaRPr lang="en-US">
              <a:solidFill>
                <a:schemeClr val="bg1"/>
              </a:solidFill>
            </a:endParaRPr>
          </a:p>
          <a:p>
            <a:r>
              <a:rPr lang="en-US" sz="2100">
                <a:solidFill>
                  <a:schemeClr val="bg1"/>
                </a:solidFill>
                <a:ea typeface="+mn-lt"/>
                <a:cs typeface="+mn-lt"/>
              </a:rPr>
              <a:t> a. Obtain user data via onboarding quiz: age, height, weight, fitness goals/experiences, workout preferences</a:t>
            </a:r>
            <a:endParaRPr lang="en-US">
              <a:solidFill>
                <a:schemeClr val="bg1"/>
              </a:solidFill>
            </a:endParaRPr>
          </a:p>
          <a:p>
            <a:endParaRPr lang="en-US" sz="2100">
              <a:solidFill>
                <a:schemeClr val="bg1"/>
              </a:solidFill>
              <a:ea typeface="+mn-lt"/>
              <a:cs typeface="+mn-lt"/>
            </a:endParaRPr>
          </a:p>
          <a:p>
            <a:pPr>
              <a:buFont typeface="Calibri"/>
              <a:buChar char="-"/>
            </a:pPr>
            <a:r>
              <a:rPr lang="en-US" sz="2100">
                <a:solidFill>
                  <a:schemeClr val="bg1"/>
                </a:solidFill>
                <a:ea typeface="+mn-lt"/>
                <a:cs typeface="+mn-lt"/>
              </a:rPr>
              <a:t> Workout  And Meal Plan Regiment/Recommendation – API</a:t>
            </a:r>
            <a:endParaRPr lang="en-US">
              <a:solidFill>
                <a:schemeClr val="bg1"/>
              </a:solidFill>
            </a:endParaRPr>
          </a:p>
          <a:p>
            <a:r>
              <a:rPr lang="en-US" sz="2100">
                <a:solidFill>
                  <a:schemeClr val="bg1"/>
                </a:solidFill>
                <a:ea typeface="+mn-lt"/>
                <a:cs typeface="+mn-lt"/>
              </a:rPr>
              <a:t>a. Workout and Meal Plans are fetched off </a:t>
            </a:r>
            <a:r>
              <a:rPr lang="en-US" sz="2100" err="1">
                <a:solidFill>
                  <a:schemeClr val="bg1"/>
                </a:solidFill>
                <a:ea typeface="+mn-lt"/>
                <a:cs typeface="+mn-lt"/>
              </a:rPr>
              <a:t>ExerciseDB</a:t>
            </a:r>
            <a:r>
              <a:rPr lang="en-US" sz="2100">
                <a:solidFill>
                  <a:schemeClr val="bg1"/>
                </a:solidFill>
                <a:ea typeface="+mn-lt"/>
                <a:cs typeface="+mn-lt"/>
              </a:rPr>
              <a:t> API and </a:t>
            </a:r>
            <a:r>
              <a:rPr lang="en-US" sz="2100" err="1">
                <a:solidFill>
                  <a:schemeClr val="bg1"/>
                </a:solidFill>
                <a:ea typeface="+mn-lt"/>
                <a:cs typeface="+mn-lt"/>
              </a:rPr>
              <a:t>Spooncular</a:t>
            </a:r>
            <a:r>
              <a:rPr lang="en-US" sz="2100">
                <a:solidFill>
                  <a:schemeClr val="bg1"/>
                </a:solidFill>
                <a:ea typeface="+mn-lt"/>
                <a:cs typeface="+mn-lt"/>
              </a:rPr>
              <a:t> API based off end user quiz metrics</a:t>
            </a:r>
            <a:endParaRPr lang="en-US">
              <a:solidFill>
                <a:schemeClr val="bg1"/>
              </a:solidFill>
            </a:endParaRPr>
          </a:p>
          <a:p>
            <a:endParaRPr lang="en-US" sz="2100">
              <a:solidFill>
                <a:schemeClr val="bg1"/>
              </a:solidFill>
            </a:endParaRPr>
          </a:p>
          <a:p>
            <a:pPr marL="342900" indent="-342900">
              <a:buFont typeface="Calibri"/>
              <a:buChar char="-"/>
            </a:pPr>
            <a:r>
              <a:rPr lang="en-US" sz="2100">
                <a:solidFill>
                  <a:schemeClr val="bg1"/>
                </a:solidFill>
              </a:rPr>
              <a:t>Maintain user friendly webapp</a:t>
            </a:r>
          </a:p>
          <a:p>
            <a:endParaRPr lang="en-US" sz="2100">
              <a:solidFill>
                <a:schemeClr val="bg1"/>
              </a:solidFill>
            </a:endParaRPr>
          </a:p>
          <a:p>
            <a:pPr marL="342900" indent="-342900">
              <a:buFont typeface="Calibri"/>
              <a:buChar char="-"/>
            </a:pPr>
            <a:r>
              <a:rPr lang="en-US" sz="2100">
                <a:solidFill>
                  <a:schemeClr val="bg1"/>
                </a:solidFill>
              </a:rPr>
              <a:t>AI Chatbot</a:t>
            </a:r>
          </a:p>
          <a:p>
            <a:r>
              <a:rPr lang="en-US" sz="2100">
                <a:solidFill>
                  <a:schemeClr val="bg1"/>
                </a:solidFill>
              </a:rPr>
              <a:t>a. Develop AI chat bot that can answer FAQs based on fitness</a:t>
            </a:r>
            <a:endParaRPr lang="en-US">
              <a:solidFill>
                <a:schemeClr val="bg1"/>
              </a:solidFill>
            </a:endParaRPr>
          </a:p>
          <a:p>
            <a:pPr marL="285750" indent="-285750">
              <a:buFont typeface="Calibri"/>
              <a:buChar char="-"/>
            </a:pPr>
            <a:br>
              <a:rPr lang="en-US"/>
            </a:br>
            <a:endParaRPr lang="en-US"/>
          </a:p>
          <a:p>
            <a:pPr marL="285750" indent="-285750">
              <a:buFont typeface="Calibri"/>
              <a:buChar char="-"/>
            </a:pPr>
            <a:endParaRPr lang="en-US">
              <a:solidFill>
                <a:schemeClr val="bg1"/>
              </a:solidFill>
            </a:endParaRPr>
          </a:p>
          <a:p>
            <a:pPr marL="285750" indent="-285750">
              <a:buFont typeface="Calibri"/>
              <a:buChar char="-"/>
            </a:pPr>
            <a:endParaRPr lang="en-US">
              <a:solidFill>
                <a:schemeClr val="bg1"/>
              </a:solidFill>
            </a:endParaRPr>
          </a:p>
        </p:txBody>
      </p:sp>
    </p:spTree>
    <p:extLst>
      <p:ext uri="{BB962C8B-B14F-4D97-AF65-F5344CB8AC3E}">
        <p14:creationId xmlns:p14="http://schemas.microsoft.com/office/powerpoint/2010/main" val="3422323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CB6C-BC9F-7BED-3B9E-8D6C19EEE07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9797E5-C3CA-1903-D2B9-0AE593BA67D4}"/>
              </a:ext>
            </a:extLst>
          </p:cNvPr>
          <p:cNvSpPr>
            <a:spLocks noGrp="1"/>
          </p:cNvSpPr>
          <p:nvPr>
            <p:ph type="ftr" sz="quarter" idx="3"/>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16548B97-5CC3-638F-4ADA-454507E66D5D}"/>
              </a:ext>
            </a:extLst>
          </p:cNvPr>
          <p:cNvSpPr>
            <a:spLocks noGrp="1"/>
          </p:cNvSpPr>
          <p:nvPr>
            <p:ph type="sldNum" sz="quarter" idx="4"/>
          </p:nvPr>
        </p:nvSpPr>
        <p:spPr/>
        <p:txBody>
          <a:bodyPr/>
          <a:lstStyle/>
          <a:p>
            <a:fld id="{294A09A9-5501-47C1-A89A-A340965A2BE2}" type="slidenum">
              <a:rPr lang="en-US" smtClean="0"/>
              <a:pPr/>
              <a:t>9</a:t>
            </a:fld>
            <a:endParaRPr lang="en-US"/>
          </a:p>
        </p:txBody>
      </p:sp>
      <p:pic>
        <p:nvPicPr>
          <p:cNvPr id="6" name="Picture 5">
            <a:extLst>
              <a:ext uri="{FF2B5EF4-FFF2-40B4-BE49-F238E27FC236}">
                <a16:creationId xmlns:a16="http://schemas.microsoft.com/office/drawing/2014/main" id="{F1BFB22C-3A1E-3D13-A1F3-1F67B4B557C8}"/>
              </a:ext>
            </a:extLst>
          </p:cNvPr>
          <p:cNvPicPr>
            <a:picLocks noChangeAspect="1"/>
          </p:cNvPicPr>
          <p:nvPr/>
        </p:nvPicPr>
        <p:blipFill>
          <a:blip r:embed="rId2"/>
          <a:stretch>
            <a:fillRect/>
          </a:stretch>
        </p:blipFill>
        <p:spPr>
          <a:xfrm>
            <a:off x="3022601" y="315912"/>
            <a:ext cx="5311210" cy="5861052"/>
          </a:xfrm>
          <a:prstGeom prst="rect">
            <a:avLst/>
          </a:prstGeom>
        </p:spPr>
      </p:pic>
    </p:spTree>
    <p:extLst>
      <p:ext uri="{BB962C8B-B14F-4D97-AF65-F5344CB8AC3E}">
        <p14:creationId xmlns:p14="http://schemas.microsoft.com/office/powerpoint/2010/main" val="474355061"/>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D4710A-DD3F-42AD-85D2-44BD9E6FEF8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3.xml><?xml version="1.0" encoding="utf-8"?>
<ds:datastoreItem xmlns:ds="http://schemas.openxmlformats.org/officeDocument/2006/customXml" ds:itemID="{F9075954-2B3E-4F12-B048-376C0BA053E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Application>Microsoft Office PowerPoint</Application>
  <PresentationFormat>Widescreen</PresentationFormat>
  <Slides>60</Slides>
  <Notes>8</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8020fit.ai sprint 2</vt:lpstr>
      <vt:lpstr>AGENDA </vt:lpstr>
      <vt:lpstr>MEET the fitforce team </vt:lpstr>
      <vt:lpstr>MEET THE FITFORCE TEAM</vt:lpstr>
      <vt:lpstr>ADJUSTMENTS OF FEEDBACK</vt:lpstr>
      <vt:lpstr>Problem </vt:lpstr>
      <vt:lpstr>Project</vt:lpstr>
      <vt:lpstr>MVP (Minimum Viable Product)</vt:lpstr>
      <vt:lpstr>PowerPoint Presentation</vt:lpstr>
      <vt:lpstr>Overview </vt:lpstr>
      <vt:lpstr>Working </vt:lpstr>
      <vt:lpstr>college </vt:lpstr>
      <vt:lpstr>Middle aged </vt:lpstr>
      <vt:lpstr>Technologies </vt:lpstr>
      <vt:lpstr>Technologies </vt:lpstr>
      <vt:lpstr>algorithms</vt:lpstr>
      <vt:lpstr>algorithms</vt:lpstr>
      <vt:lpstr>algorithms</vt:lpstr>
      <vt:lpstr>CaDence</vt:lpstr>
      <vt:lpstr>PowerPoint Presentation</vt:lpstr>
      <vt:lpstr>PowerPoint Presentation</vt:lpstr>
      <vt:lpstr>PowerPoint Presentation</vt:lpstr>
      <vt:lpstr>PowerPoint Presentation</vt:lpstr>
      <vt:lpstr>PowerPoint Presentation</vt:lpstr>
      <vt:lpstr>PowerPoint Presentation</vt:lpstr>
      <vt:lpstr>Sprint 1 Recap</vt:lpstr>
      <vt:lpstr>Product Backlog</vt:lpstr>
      <vt:lpstr>Product Backlog (cont'd)</vt:lpstr>
      <vt:lpstr>Product Backlog (cont'd)</vt:lpstr>
      <vt:lpstr>Product Backlog (cont'd)</vt:lpstr>
      <vt:lpstr>Sprint 3 - Technical User Stories</vt:lpstr>
      <vt:lpstr>Sprint 3 - Technical User Stories</vt:lpstr>
      <vt:lpstr>Sprint 3 - Technical User Stories</vt:lpstr>
      <vt:lpstr>PowerPoint Presentation</vt:lpstr>
      <vt:lpstr>PowerPoint Presentation</vt:lpstr>
      <vt:lpstr>Sprint 2 Test Cases</vt:lpstr>
      <vt:lpstr>Sprint 2 Test Case</vt:lpstr>
      <vt:lpstr>Sprint 2 Stories Completed and Not</vt:lpstr>
      <vt:lpstr>Sprint 2 Stories Completed and Not</vt:lpstr>
      <vt:lpstr>Team Velocity</vt:lpstr>
      <vt:lpstr>Team Historical &amp; Average Velocity</vt:lpstr>
      <vt:lpstr>Committed Ratio</vt:lpstr>
      <vt:lpstr>Sprint 2 Burndown Chart</vt:lpstr>
      <vt:lpstr>Retrospective</vt:lpstr>
      <vt:lpstr>Sprint 3 Planning</vt:lpstr>
      <vt:lpstr>Sprint 3 Planning</vt:lpstr>
      <vt:lpstr>Screenshot</vt:lpstr>
      <vt:lpstr>Screenshot</vt:lpstr>
      <vt:lpstr>Screenshot</vt:lpstr>
      <vt:lpstr>Screenshot</vt:lpstr>
      <vt:lpstr>Screenshot</vt:lpstr>
      <vt:lpstr>Screenshot</vt:lpstr>
      <vt:lpstr>Screenshot</vt:lpstr>
      <vt:lpstr>Screenshot</vt:lpstr>
      <vt:lpstr>Screenshot</vt:lpstr>
      <vt:lpstr>Screenshot</vt:lpstr>
      <vt:lpstr>API</vt:lpstr>
      <vt:lpstr>API</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Patel</dc:creator>
  <cp:revision>2</cp:revision>
  <dcterms:created xsi:type="dcterms:W3CDTF">2025-02-04T23:40:21Z</dcterms:created>
  <dcterms:modified xsi:type="dcterms:W3CDTF">2025-04-07T17:37:09Z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